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81" r:id="rId5"/>
    <p:sldId id="282" r:id="rId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3" autoAdjust="0"/>
    <p:restoredTop sz="94660"/>
  </p:normalViewPr>
  <p:slideViewPr>
    <p:cSldViewPr snapToGrid="0">
      <p:cViewPr varScale="1">
        <p:scale>
          <a:sx n="91" d="100"/>
          <a:sy n="91" d="100"/>
        </p:scale>
        <p:origin x="72"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1239458"/>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077218"/>
          </a:xfrm>
          <a:prstGeom prst="rect">
            <a:avLst/>
          </a:prstGeom>
          <a:noFill/>
        </p:spPr>
        <p:txBody>
          <a:bodyPr wrap="square" rtlCol="0">
            <a:spAutoFit/>
          </a:bodyPr>
          <a:lstStyle/>
          <a:p>
            <a:pPr algn="ctr"/>
            <a:r>
              <a:rPr lang="vi-VN" sz="32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1905455" y="1604288"/>
            <a:ext cx="8194808" cy="2529923"/>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rgbClr val="002060"/>
                </a:solidFill>
                <a:latin typeface="+mj-lt"/>
              </a:rPr>
              <a:t>BÀI 24</a:t>
            </a:r>
          </a:p>
          <a:p>
            <a:pPr algn="ctr">
              <a:lnSpc>
                <a:spcPct val="120000"/>
              </a:lnSpc>
            </a:pPr>
            <a:r>
              <a:rPr lang="vi-VN" sz="6600" dirty="0">
                <a:ln>
                  <a:solidFill>
                    <a:schemeClr val="accent6">
                      <a:lumMod val="50000"/>
                    </a:schemeClr>
                  </a:solidFill>
                </a:ln>
                <a:solidFill>
                  <a:srgbClr val="002060"/>
                </a:solidFill>
                <a:latin typeface="+mj-lt"/>
              </a:rPr>
              <a:t>LUYỆN TẬP CHUNG</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a16="http://schemas.microsoft.com/office/drawing/2014/main"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a16="http://schemas.microsoft.com/office/drawing/2014/main"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a16="http://schemas.microsoft.com/office/drawing/2014/main"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a16="http://schemas.microsoft.com/office/drawing/2014/main"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a16="http://schemas.microsoft.com/office/drawing/2014/main"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a16="http://schemas.microsoft.com/office/drawing/2014/main"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a16="http://schemas.microsoft.com/office/drawing/2014/main" id="{B59A093F-2CF4-49BE-8F1E-81E48CDC0741}"/>
              </a:ext>
            </a:extLst>
          </p:cNvPr>
          <p:cNvGrpSpPr/>
          <p:nvPr/>
        </p:nvGrpSpPr>
        <p:grpSpPr>
          <a:xfrm>
            <a:off x="1504046" y="3145159"/>
            <a:ext cx="1116312" cy="461666"/>
            <a:chOff x="1870518" y="1440653"/>
            <a:chExt cx="1116312" cy="461666"/>
          </a:xfrm>
        </p:grpSpPr>
        <p:grpSp>
          <p:nvGrpSpPr>
            <p:cNvPr id="84" name="Group 83">
              <a:extLst>
                <a:ext uri="{FF2B5EF4-FFF2-40B4-BE49-F238E27FC236}">
                  <a16:creationId xmlns:a16="http://schemas.microsoft.com/office/drawing/2014/main"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a16="http://schemas.microsoft.com/office/drawing/2014/main"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a:extLst>
              <a:ext uri="{FF2B5EF4-FFF2-40B4-BE49-F238E27FC236}">
                <a16:creationId xmlns:a16="http://schemas.microsoft.com/office/drawing/2014/main"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id="{EE05D0D4-8D7C-4CE4-B103-11C737841B8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a16="http://schemas.microsoft.com/office/drawing/2014/main"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a:extLst>
              <a:ext uri="{FF2B5EF4-FFF2-40B4-BE49-F238E27FC236}">
                <a16:creationId xmlns:a16="http://schemas.microsoft.com/office/drawing/2014/main"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a:extLst>
              <a:ext uri="{FF2B5EF4-FFF2-40B4-BE49-F238E27FC236}">
                <a16:creationId xmlns:a16="http://schemas.microsoft.com/office/drawing/2014/main"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3EAC6CC9-A7C8-4736-8C3D-EEE22ECF5DA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id="{8674F50B-5D3D-4CCD-A5E5-3D148E4B82B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id="{CEF06104-810E-48F5-B11E-D041866DB53E}"/>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a:extLst>
              <a:ext uri="{FF2B5EF4-FFF2-40B4-BE49-F238E27FC236}">
                <a16:creationId xmlns:a16="http://schemas.microsoft.com/office/drawing/2014/main" id="{36947E37-F4D1-46FA-BDBC-DD893617DA00}"/>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extLst>
      <p:ext uri="{BB962C8B-B14F-4D97-AF65-F5344CB8AC3E}">
        <p14:creationId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272</Words>
  <Application>Microsoft Office PowerPoint</Application>
  <PresentationFormat>Widescreen</PresentationFormat>
  <Paragraphs>74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MAIHUNG</cp:lastModifiedBy>
  <cp:revision>86</cp:revision>
  <dcterms:created xsi:type="dcterms:W3CDTF">2021-06-02T01:34:28Z</dcterms:created>
  <dcterms:modified xsi:type="dcterms:W3CDTF">2025-03-25T07:43:47Z</dcterms:modified>
</cp:coreProperties>
</file>