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007577192" r:id="rId2"/>
    <p:sldId id="266" r:id="rId3"/>
    <p:sldId id="267" r:id="rId4"/>
    <p:sldId id="268" r:id="rId5"/>
    <p:sldId id="375" r:id="rId6"/>
    <p:sldId id="376" r:id="rId7"/>
    <p:sldId id="377" r:id="rId8"/>
    <p:sldId id="2007577160" r:id="rId9"/>
    <p:sldId id="2007577142" r:id="rId10"/>
    <p:sldId id="2007577161" r:id="rId11"/>
    <p:sldId id="395" r:id="rId12"/>
    <p:sldId id="402" r:id="rId13"/>
    <p:sldId id="413" r:id="rId14"/>
    <p:sldId id="414" r:id="rId15"/>
    <p:sldId id="2007577162" r:id="rId16"/>
    <p:sldId id="260" r:id="rId17"/>
    <p:sldId id="261" r:id="rId18"/>
    <p:sldId id="415" r:id="rId19"/>
    <p:sldId id="281" r:id="rId20"/>
    <p:sldId id="41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66"/>
    <a:srgbClr val="CCFF99"/>
    <a:srgbClr val="33CCFF"/>
    <a:srgbClr val="0099FF"/>
    <a:srgbClr val="0099CC"/>
    <a:srgbClr val="99FF66"/>
    <a:srgbClr val="00FF00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F0019BC-770C-458F-BA81-5E28AFA5D8C6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99204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0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5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14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2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37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49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3" Type="http://schemas.openxmlformats.org/officeDocument/2006/relationships/image" Target="../media/image6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hyperlink" Target="http://www.glitter-graphics.com/" TargetMode="External"/><Relationship Id="rId10" Type="http://schemas.openxmlformats.org/officeDocument/2006/relationships/image" Target="../media/image12.gif"/><Relationship Id="rId4" Type="http://schemas.openxmlformats.org/officeDocument/2006/relationships/image" Target="../media/image7.wmf"/><Relationship Id="rId9" Type="http://schemas.openxmlformats.org/officeDocument/2006/relationships/image" Target="../media/image11.gif"/><Relationship Id="rId14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control" Target="../activeX/activeX2.xml"/><Relationship Id="rId7" Type="http://schemas.openxmlformats.org/officeDocument/2006/relationships/image" Target="../media/image4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5" Type="http://schemas.openxmlformats.org/officeDocument/2006/relationships/control" Target="../activeX/activeX4.xml"/><Relationship Id="rId10" Type="http://schemas.openxmlformats.org/officeDocument/2006/relationships/image" Target="../media/image46.wmf"/><Relationship Id="rId4" Type="http://schemas.openxmlformats.org/officeDocument/2006/relationships/control" Target="../activeX/activeX3.xml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gif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gif"/><Relationship Id="rId11" Type="http://schemas.openxmlformats.org/officeDocument/2006/relationships/image" Target="../media/image59.png"/><Relationship Id="rId5" Type="http://schemas.openxmlformats.org/officeDocument/2006/relationships/image" Target="../media/image53.gif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audio" Target="../media/audio3.wav"/><Relationship Id="rId16" Type="http://schemas.openxmlformats.org/officeDocument/2006/relationships/image" Target="../media/image62.gif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gif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54.gif"/><Relationship Id="rId12" Type="http://schemas.openxmlformats.org/officeDocument/2006/relationships/image" Target="../media/image60.png"/><Relationship Id="rId17" Type="http://schemas.openxmlformats.org/officeDocument/2006/relationships/image" Target="../media/image53.gif"/><Relationship Id="rId2" Type="http://schemas.openxmlformats.org/officeDocument/2006/relationships/audio" Target="../media/audio5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gif"/><Relationship Id="rId11" Type="http://schemas.openxmlformats.org/officeDocument/2006/relationships/image" Target="../media/image59.png"/><Relationship Id="rId5" Type="http://schemas.openxmlformats.org/officeDocument/2006/relationships/image" Target="../media/image50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6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53.gif"/><Relationship Id="rId2" Type="http://schemas.openxmlformats.org/officeDocument/2006/relationships/audio" Target="../media/audio3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gif"/><Relationship Id="rId11" Type="http://schemas.openxmlformats.org/officeDocument/2006/relationships/image" Target="../media/image59.png"/><Relationship Id="rId5" Type="http://schemas.openxmlformats.org/officeDocument/2006/relationships/image" Target="../media/image51.gif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image" Target="../media/image50.png"/><Relationship Id="rId9" Type="http://schemas.openxmlformats.org/officeDocument/2006/relationships/image" Target="../media/image57.png"/><Relationship Id="rId14" Type="http://schemas.openxmlformats.org/officeDocument/2006/relationships/image" Target="../media/image6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7.png"/><Relationship Id="rId1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53.gif"/><Relationship Id="rId2" Type="http://schemas.openxmlformats.org/officeDocument/2006/relationships/audio" Target="../media/audio3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gif"/><Relationship Id="rId11" Type="http://schemas.openxmlformats.org/officeDocument/2006/relationships/image" Target="../media/image60.png"/><Relationship Id="rId5" Type="http://schemas.openxmlformats.org/officeDocument/2006/relationships/image" Target="../media/image51.gif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19" Type="http://schemas.openxmlformats.org/officeDocument/2006/relationships/image" Target="../media/image66.png"/><Relationship Id="rId4" Type="http://schemas.openxmlformats.org/officeDocument/2006/relationships/image" Target="../media/image50.png"/><Relationship Id="rId9" Type="http://schemas.openxmlformats.org/officeDocument/2006/relationships/image" Target="../media/image58.png"/><Relationship Id="rId14" Type="http://schemas.openxmlformats.org/officeDocument/2006/relationships/image" Target="../media/image6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openxmlformats.org/officeDocument/2006/relationships/image" Target="../media/image5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71.png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8.png"/><Relationship Id="rId18" Type="http://schemas.openxmlformats.org/officeDocument/2006/relationships/slide" Target="slide7.xml"/><Relationship Id="rId3" Type="http://schemas.openxmlformats.org/officeDocument/2006/relationships/image" Target="../media/image26.jpeg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slide" Target="slide4.xml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24" Type="http://schemas.openxmlformats.org/officeDocument/2006/relationships/image" Target="../media/image34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23" Type="http://schemas.openxmlformats.org/officeDocument/2006/relationships/slide" Target="slide8.xml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17.gif"/><Relationship Id="rId9" Type="http://schemas.openxmlformats.org/officeDocument/2006/relationships/image" Target="../media/image23.png"/><Relationship Id="rId14" Type="http://schemas.openxmlformats.org/officeDocument/2006/relationships/slide" Target="slide5.xml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35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36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17.gif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7.gif"/><Relationship Id="rId4" Type="http://schemas.openxmlformats.org/officeDocument/2006/relationships/image" Target="../media/image37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WordArt 2"/>
          <p:cNvSpPr>
            <a:spLocks noChangeArrowheads="1" noChangeShapeType="1" noTextEdit="1"/>
          </p:cNvSpPr>
          <p:nvPr/>
        </p:nvSpPr>
        <p:spPr bwMode="auto">
          <a:xfrm>
            <a:off x="2411867" y="908050"/>
            <a:ext cx="7462838" cy="6243638"/>
          </a:xfrm>
          <a:prstGeom prst="rect">
            <a:avLst/>
          </a:prstGeom>
        </p:spPr>
        <p:txBody>
          <a:bodyPr spcFirstLastPara="1" wrap="none" lIns="91418" tIns="45710" rIns="91418" bIns="45710" numCol="1" fromWordArt="1">
            <a:prstTxWarp prst="textArchUp">
              <a:avLst>
                <a:gd name="adj" fmla="val 10944968"/>
              </a:avLst>
            </a:prstTxWarp>
          </a:bodyPr>
          <a:lstStyle/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thầy cô giá</a:t>
            </a:r>
            <a:r>
              <a:rPr lang="en-US" sz="4800" b="1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o </a:t>
            </a:r>
            <a:r>
              <a:rPr lang="vi-VN" sz="4800" b="1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tới dự giờ</a:t>
            </a:r>
          </a:p>
        </p:txBody>
      </p:sp>
      <p:pic>
        <p:nvPicPr>
          <p:cNvPr id="2051" name="Picture 3" descr="67088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3" y="1574800"/>
            <a:ext cx="18510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WordArt 4"/>
          <p:cNvSpPr>
            <a:spLocks noChangeArrowheads="1" noChangeShapeType="1" noTextEdit="1"/>
          </p:cNvSpPr>
          <p:nvPr/>
        </p:nvSpPr>
        <p:spPr bwMode="auto">
          <a:xfrm rot="-379771">
            <a:off x="4918641" y="2694231"/>
            <a:ext cx="2213878" cy="619385"/>
          </a:xfrm>
          <a:prstGeom prst="rect">
            <a:avLst/>
          </a:prstGeom>
        </p:spPr>
        <p:txBody>
          <a:bodyPr wrap="none" lIns="91418" tIns="45710" rIns="91418" bIns="45710" numCol="1" fromWordArt="1">
            <a:prstTxWarp prst="textDeflateBottom">
              <a:avLst>
                <a:gd name="adj" fmla="val 60619"/>
              </a:avLst>
            </a:prstTxWarp>
            <a:scene3d>
              <a:camera prst="legacyObliqueTopRight"/>
              <a:lightRig rig="legacyNormal3" dir="b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29" name="Picture 5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3860802"/>
            <a:ext cx="15113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7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303965"/>
            <a:ext cx="685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8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95403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9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268416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932427nuvuqqts1u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39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2" descr="932427nuvuqqts1u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8" y="5373688"/>
            <a:ext cx="900112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7" name="WordArt 13"/>
          <p:cNvSpPr>
            <a:spLocks noChangeArrowheads="1" noChangeShapeType="1" noTextEdit="1"/>
          </p:cNvSpPr>
          <p:nvPr/>
        </p:nvSpPr>
        <p:spPr bwMode="auto">
          <a:xfrm>
            <a:off x="4138613" y="3631860"/>
            <a:ext cx="4419600" cy="1303565"/>
          </a:xfrm>
          <a:prstGeom prst="rect">
            <a:avLst/>
          </a:prstGeom>
        </p:spPr>
        <p:txBody>
          <a:bodyPr wrap="none" lIns="91418" tIns="45710" rIns="91418" bIns="45710" numCol="1" fromWordArt="1">
            <a:prstTxWarp prst="textPlain">
              <a:avLst>
                <a:gd name="adj" fmla="val 50591"/>
              </a:avLst>
            </a:prstTxWarp>
          </a:bodyPr>
          <a:lstStyle/>
          <a:p>
            <a:pPr algn="ctr"/>
            <a:r>
              <a:rPr lang="vi-VN" sz="5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Môn: T</a:t>
            </a:r>
            <a:r>
              <a:rPr lang="en-US" sz="54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oán</a:t>
            </a:r>
            <a:r>
              <a:rPr lang="en-US" sz="5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endParaRPr lang="en-US" sz="54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nhớ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b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vi 1000 (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endParaRPr lang="vi-VN" sz="54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3438" name="Picture 14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2050"/>
            <a:ext cx="762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40" name="Text Box 16"/>
          <p:cNvSpPr txBox="1">
            <a:spLocks noChangeArrowheads="1"/>
          </p:cNvSpPr>
          <p:nvPr/>
        </p:nvSpPr>
        <p:spPr bwMode="auto">
          <a:xfrm>
            <a:off x="2566991" y="5589589"/>
            <a:ext cx="6696075" cy="53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90"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FFFF00"/>
                </a:solidFill>
                <a:latin typeface=".VnTime" pitchFamily="34" charset="0"/>
              </a:rPr>
              <a:t> 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hiện:Trần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Huệ</a:t>
            </a:r>
            <a:endParaRPr lang="en-US" sz="29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63" name="Text Box 17"/>
          <p:cNvSpPr txBox="1">
            <a:spLocks noChangeArrowheads="1"/>
          </p:cNvSpPr>
          <p:nvPr/>
        </p:nvSpPr>
        <p:spPr bwMode="auto">
          <a:xfrm>
            <a:off x="3071813" y="466726"/>
            <a:ext cx="655320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9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pic>
        <p:nvPicPr>
          <p:cNvPr id="2065" name="Picture 20" descr="Dove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835">
            <a:off x="1524000" y="2492375"/>
            <a:ext cx="9334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1" descr="feuerwerk_13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2" y="3644900"/>
            <a:ext cx="14398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3" descr="020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68865"/>
            <a:ext cx="97155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619125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5" descr="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"/>
            <a:ext cx="971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6" descr="Buomba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24000" y="-174624"/>
            <a:ext cx="91440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9" descr="Flower-06-june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138865"/>
            <a:ext cx="762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836613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4868863"/>
            <a:ext cx="6667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05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32" descr="anim1690[1][1]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3" y="6308728"/>
            <a:ext cx="7343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71267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.08259  L 0.108 0.08259  L 0.072 0.16651  L 0.108 0.2491  L 0.036 0.2491  L 0 0.33302  L -0.036 0.2491  L -0.108 0.2491  L -0.072 0.16651  L -0.108 0.08259  L -0.036 0.08259  L 0 0  Z" pathEditMode="relative" ptsTypes="">
                                      <p:cBhvr>
                                        <p:cTn id="42" dur="2000" fill="hold"/>
                                        <p:tgtEl>
                                          <p:spTgt spid="103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7" grpId="0" animBg="1"/>
      <p:bldP spid="103440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78658" y="0"/>
            <a:ext cx="12034683" cy="676459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" r="2760" b="45072"/>
          <a:stretch/>
        </p:blipFill>
        <p:spPr>
          <a:xfrm>
            <a:off x="1182441" y="1131111"/>
            <a:ext cx="10522662" cy="4186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76365" y="388399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457 + 381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" t="-1" r="3772" b="44031"/>
          <a:stretch/>
        </p:blipFill>
        <p:spPr>
          <a:xfrm>
            <a:off x="486897" y="1131111"/>
            <a:ext cx="10412722" cy="4265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179094" y="1516355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457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86754" y="21722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381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6729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68175" y="3571134"/>
            <a:ext cx="146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53032" y="15065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21688" y="2176456"/>
            <a:ext cx="673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6822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4885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163" y="21713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84715" y="28511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854424" y="3455698"/>
            <a:ext cx="2800840" cy="115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8,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5109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1666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41599" y="15163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20134" y="2176530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6729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16649" y="28231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6048896" y="3458425"/>
            <a:ext cx="2659545" cy="11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13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3,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14186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50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667327" y="2171374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5109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2107" y="21761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20560" y="15091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39697" y="21766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50354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6729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69650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705292" y="15016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706229" y="21761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691757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63959" y="3460084"/>
            <a:ext cx="2659545" cy="1850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3892687" y="5632273"/>
            <a:ext cx="4167277" cy="582468"/>
            <a:chOff x="168283" y="3630697"/>
            <a:chExt cx="3488333" cy="865245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91697" y="3630697"/>
              <a:ext cx="3264919" cy="68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719 + 234 = 953</a:t>
              </a: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5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95980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3964173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526044" y="2526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8885739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466" name="TextBox1" r:id="rId2" imgW="961920" imgH="495360"/>
        </mc:Choice>
        <mc:Fallback>
          <p:control name="TextBox1" r:id="rId2" imgW="96192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49021" y="345267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67" name="TextBox2" r:id="rId3" imgW="961920" imgH="495360"/>
        </mc:Choice>
        <mc:Fallback>
          <p:control name="TextBox2" r:id="rId3" imgW="96192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14347" y="3475585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68" name="TextBox3" r:id="rId4" imgW="961920" imgH="495360"/>
        </mc:Choice>
        <mc:Fallback>
          <p:control name="TextBox3" r:id="rId4" imgW="961920" imgH="49536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15657" y="342241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69" name="TextBox4" r:id="rId5" imgW="961920" imgH="495360"/>
        </mc:Choice>
        <mc:Fallback>
          <p:control name="TextBox4" r:id="rId5" imgW="96192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137657" y="3422411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58926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4303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062053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96730" y="2932623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443076" y="398852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43076" y="319423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t="43805" r="79771" b="18395"/>
          <a:stretch/>
        </p:blipFill>
        <p:spPr>
          <a:xfrm>
            <a:off x="2603532" y="43344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59" t="29862" r="38758" b="17202"/>
          <a:stretch/>
        </p:blipFill>
        <p:spPr>
          <a:xfrm flipH="1">
            <a:off x="7834939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62" t="47022" r="2690" b="18212"/>
          <a:stretch/>
        </p:blipFill>
        <p:spPr>
          <a:xfrm>
            <a:off x="10566065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60256" y="157397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632 + 339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187 + 560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402 + 478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4" y="1547555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593 + 315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703685" y="3443080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339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96731" y="4031143"/>
            <a:ext cx="91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971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3997410" y="31710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87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64612" y="4021490"/>
            <a:ext cx="9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859661" y="2863531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744929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606006" y="312514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866616" y="3373988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6897761" y="3962051"/>
            <a:ext cx="96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880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90258" y="2878131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593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399639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307021" y="314266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97213" y="3388588"/>
            <a:ext cx="86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609309" y="3976651"/>
            <a:ext cx="86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908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88C1C-70BE-40B7-8B71-D14976D34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19115" y="0"/>
            <a:ext cx="12211115" cy="3295069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3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5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29" y="4643600"/>
              <a:ext cx="844588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2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350004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4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88486" y="4625463"/>
              <a:ext cx="831050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3kg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4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sp>
        <p:nvSpPr>
          <p:cNvPr id="53" name="Google Shape;189;p2">
            <a:extLst>
              <a:ext uri="{FF2B5EF4-FFF2-40B4-BE49-F238E27FC236}">
                <a16:creationId xmlns:a16="http://schemas.microsoft.com/office/drawing/2014/main" id="{D15E51E5-384F-4FF7-BA7C-46B0BACD90CD}"/>
              </a:ext>
            </a:extLst>
          </p:cNvPr>
          <p:cNvSpPr txBox="1"/>
          <p:nvPr/>
        </p:nvSpPr>
        <p:spPr>
          <a:xfrm>
            <a:off x="1695457" y="717868"/>
            <a:ext cx="564623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TRÒ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CHƠI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</a:t>
            </a:r>
            <a:endParaRPr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12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8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0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2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4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9185B26-64A9-43DC-AA42-71EEE3A1B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2" y="0"/>
            <a:ext cx="12220764" cy="32950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560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7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11837" y="4643600"/>
              <a:ext cx="932181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551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780284" y="5529119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651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341894" y="5359881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561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26567" y="4625463"/>
              <a:ext cx="992970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561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87" y="2049479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6" y="1318852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B718CD-9136-48DC-B821-21E2A3532867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BBD826-0528-4B3E-AE9B-2502AC18BBAB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19C086E-20C1-41F8-B5CA-BCD6794C3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20B07AB-B2D5-4E72-B8B2-CAFC0243F53A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3EB0E48-8846-4E8C-B310-FDBBA718A3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1958196-54FD-4850-85AC-AE5B25E1CD67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782A0C2-8A95-4560-B183-070738CFE17C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D963180-78D9-4D53-A345-C5030A5A53E0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425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136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384F2BA-D6E2-46B1-A344-DE71062DDD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2B7F2C-1050-486A-890D-235D357727B2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833B1DE-4E9B-4D7B-B8F9-6205C5E07141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4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2643 0.01065 " pathEditMode="relative" rAng="0" ptsTypes="AA">
                                      <p:cBhvr>
                                        <p:cTn id="10" dur="4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.17031 -0.01458 " pathEditMode="relative" rAng="0" ptsTypes="AA">
                                      <p:cBhvr>
                                        <p:cTn id="12" dur="4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4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4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5503F2D-CA32-490A-A4F6-1D7605D20D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2950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86476" y="4675779"/>
              <a:ext cx="764852" cy="47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419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57" y="3873436"/>
            <a:ext cx="1580751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22639" y="4731578"/>
              <a:ext cx="819922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325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8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69715" y="4672573"/>
              <a:ext cx="819921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329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5" y="342939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09545" y="4701574"/>
              <a:ext cx="762313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429</a:t>
              </a:r>
              <a:endParaRPr lang="vi-VN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68410" y="4696646"/>
              <a:ext cx="929884" cy="571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429</a:t>
              </a:r>
              <a:endParaRPr lang="vi-VN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6" y="1634141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4" y="1393971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CB3B99-3A20-44F2-9F2F-62F6206F7F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AE94DE7-0D0D-4A66-9CE2-D094959DD0AC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AC1BCF3-2916-4FF1-A6C3-6E92EC16A015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243216F-F6B6-4A58-AF11-48D7D1BD5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7769A70-8513-4610-81EF-F3AA849F0B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BAABE94A-C90D-4902-903D-F2B1283B4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C056D95-BC9C-4C2E-8E23-CE47152DF951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983CF48-AEBE-4A95-83DE-9DFBDE0B946B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A410ABF-C11B-415A-9F8F-8F842D4A9959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137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292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F778C5F-F55E-4495-BD2C-5513ABEB3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DE90326-CB16-4A6D-8D3A-F4E9C8E348C3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309CBF-F873-42B0-8F06-4B0A0EEA2582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1.17031 -0.0145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6 to 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297A838-7A77-4D71-9069-1C44DE854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6547" y="7667"/>
            <a:ext cx="12218547" cy="3656203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27" y="3043213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07" y="1480384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1509" y="4675779"/>
              <a:ext cx="774340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766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1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286" y="4643911"/>
              <a:ext cx="86919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665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26019" y="4635140"/>
              <a:ext cx="1007957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755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38311" y="466578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21" y="1220364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0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32119" y="4613273"/>
              <a:ext cx="1074981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765</a:t>
              </a:r>
              <a:endParaRPr lang="vi-VN" sz="2667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20" y="1527713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8" y="1220362"/>
            <a:ext cx="620819" cy="620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2116BC-9979-48CC-AA83-F3B239AB42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F1721D3-6819-4ACB-8BBC-0FC03613C163}"/>
              </a:ext>
            </a:extLst>
          </p:cNvPr>
          <p:cNvGrpSpPr/>
          <p:nvPr/>
        </p:nvGrpSpPr>
        <p:grpSpPr>
          <a:xfrm>
            <a:off x="1264461" y="705852"/>
            <a:ext cx="3488352" cy="2097594"/>
            <a:chOff x="-129211" y="450553"/>
            <a:chExt cx="3488352" cy="209759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634F1F1-CDBB-4DE5-93AB-739A54990101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A5F7D8D-12D4-4147-BA04-EACB9BE08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3AC0FC3-6440-4E72-99CA-38033A4E71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3EFE3F2-7505-4FB0-8762-08F1C575D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92D20BB-BDEA-407B-AE11-7CD9765E45CF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21E3219-2315-4105-B6B9-79A33EECA527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749D38F-712A-470C-8E47-38878462031C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607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158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9BFA0FF-E4EA-42D8-BFAC-C3691CA78B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7E0BEA-7500-439A-B465-6D8EB52DB9DF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434548-237D-4D2B-8857-D28DE305C8A2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1.21875 0.16389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81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6569C47-49B9-4969-8A47-15A2DABA51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" y="0"/>
            <a:ext cx="12227168" cy="32950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20931" y="5326112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3879" y="4768884"/>
              <a:ext cx="721493" cy="44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787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86988" y="3356322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51403" y="4751389"/>
              <a:ext cx="1285100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887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695056" y="3705044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75676" y="4699908"/>
              <a:ext cx="819921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777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372423" y="5396633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21813" y="4752917"/>
              <a:ext cx="762313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877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88369" y="4637397"/>
              <a:ext cx="938642" cy="5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877</a:t>
              </a:r>
              <a:endParaRPr lang="vi-VN" sz="20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9" y="2101370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3" y="1342865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5" y="1121876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2AA694-553A-428E-AEF4-F3996B17A0C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27" y="3555088"/>
            <a:ext cx="2482924" cy="186219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CA5C0-FF6E-47F7-9998-BE6133CD5045}"/>
              </a:ext>
            </a:extLst>
          </p:cNvPr>
          <p:cNvGrpSpPr/>
          <p:nvPr/>
        </p:nvGrpSpPr>
        <p:grpSpPr>
          <a:xfrm>
            <a:off x="1342234" y="590807"/>
            <a:ext cx="3488352" cy="2097594"/>
            <a:chOff x="-129211" y="450553"/>
            <a:chExt cx="3488352" cy="20975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8777979-E39F-4FFB-A29C-3AD65F565CEA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8A1ACEF-699C-4EE6-AB7D-9CBDACCEC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25C8675-EB57-4192-A483-899A99A56496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FE74C75D-16DB-4807-BEE2-00B46954A9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FF7E6A4-D375-4D2A-BACB-E6A69F4AD3E9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83B76F-0C4C-401C-AC79-328E1FED71C2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FF5D35B-AEEE-47C0-A92D-CF1974D36083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594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283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4A807B9-C45B-4EBC-92B2-3E7814FD1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C5BC1B9-A873-4F5A-96AD-8F24EB79ACB9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9118040-2164-45A4-9E06-BC30A1372FD1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82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1.22643 0.01087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1.26198 -0.1027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99" y="-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4" dur="3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6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3919 4.81481E-6 L 0.53919 0.01782 L 3.75E-6 0.01782 L 3.75E-6 4.81481E-6 Z " pathEditMode="relative" rAng="0" ptsTypes="AAAAA">
                                      <p:cBhvr>
                                        <p:cTn id="18" dur="3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7466EC-0AF7-4042-AAC3-9AFAC7DCC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490837BD-761C-40C8-BC3B-A200E0467B28}"/>
              </a:ext>
            </a:extLst>
          </p:cNvPr>
          <p:cNvSpPr/>
          <p:nvPr/>
        </p:nvSpPr>
        <p:spPr>
          <a:xfrm>
            <a:off x="1" y="0"/>
            <a:ext cx="12227168" cy="32950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59A7B-EC10-4748-8F8E-C4F3C8524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E2160-7B0D-4668-A462-91207D274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498BB-F1F5-4308-83EE-0B7F9765E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C4CAF-61D6-4D2F-8A64-4F86B1876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9" b="93056" l="9897" r="91581">
                        <a14:foregroundMark x1="52290" y1="8889" x2="52290" y2="8889"/>
                        <a14:foregroundMark x1="91581" y1="43333" x2="91581" y2="43333"/>
                        <a14:foregroundMark x1="43722" y1="91111" x2="43722" y2="91111"/>
                        <a14:foregroundMark x1="57607" y1="91667" x2="57607" y2="91667"/>
                        <a14:foregroundMark x1="24520" y1="93056" x2="24520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062" y="768451"/>
            <a:ext cx="2482924" cy="264062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927FB77-8DB7-47BC-AE1A-523AB90BED14}"/>
              </a:ext>
            </a:extLst>
          </p:cNvPr>
          <p:cNvSpPr/>
          <p:nvPr/>
        </p:nvSpPr>
        <p:spPr>
          <a:xfrm>
            <a:off x="2606041" y="259080"/>
            <a:ext cx="3054227" cy="1539240"/>
          </a:xfrm>
          <a:prstGeom prst="cloudCallout">
            <a:avLst>
              <a:gd name="adj1" fmla="val 90440"/>
              <a:gd name="adj2" fmla="val 9035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Cảm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thật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nhiều</a:t>
            </a:r>
            <a:r>
              <a:rPr lang="en-US" sz="2400" b="1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12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85" y="0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16427" y="3710835"/>
            <a:ext cx="723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67429" y="3652111"/>
            <a:ext cx="723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826576" y="0"/>
            <a:ext cx="13018577" cy="6857999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438024" y="1542602"/>
            <a:ext cx="6701113" cy="3841862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54740" y="3037365"/>
              <a:ext cx="5739775" cy="181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trận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gỗ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nên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2036393" y="-449688"/>
            <a:ext cx="7697086" cy="2479838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41701" y="5299742"/>
            <a:ext cx="1669313" cy="8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72" y="5003209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781" y="5760591"/>
            <a:ext cx="2507347" cy="1163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4958" y="4817846"/>
            <a:ext cx="1521996" cy="1253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54" y="4624545"/>
            <a:ext cx="1374481" cy="1339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1855" y="550607"/>
            <a:ext cx="10830058" cy="6710024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549586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39919"/>
            <a:ext cx="12192000" cy="64443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29" y="4968399"/>
            <a:ext cx="2507347" cy="19193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03" y="5748487"/>
            <a:ext cx="2507347" cy="1163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901004" y="4857831"/>
            <a:ext cx="2194197" cy="1968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5759" y="4812645"/>
            <a:ext cx="1521996" cy="1253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55" y="4621425"/>
            <a:ext cx="1374481" cy="1339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6047796" y="4887379"/>
            <a:ext cx="2227110" cy="1968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205338" y="4914665"/>
            <a:ext cx="2194197" cy="196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289065" y="4917681"/>
            <a:ext cx="2277140" cy="196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" y="332999"/>
            <a:ext cx="908383" cy="1072989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3" y="369578"/>
            <a:ext cx="902286" cy="1036410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57" y="369578"/>
            <a:ext cx="902286" cy="103031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04" y="351288"/>
            <a:ext cx="902286" cy="10364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2270452" y="6023098"/>
            <a:ext cx="1537906" cy="84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97" y="5984618"/>
            <a:ext cx="4167381" cy="866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493" y="6035575"/>
            <a:ext cx="923733" cy="810502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3561394" y="1381584"/>
            <a:ext cx="4776537" cy="2172153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073" y="6023098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5065 0.0145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65 0.01458 L -0.39831 0.0145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3 0.01458 L -0.5651 0.0152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3624" y="-78658"/>
            <a:ext cx="12192000" cy="6936657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044966" y="38122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73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057130" y="27375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72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533224" y="373509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61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33224" y="265644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63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3480936" y="219051"/>
            <a:ext cx="6049688" cy="2200199"/>
            <a:chOff x="1510321" y="-450236"/>
            <a:chExt cx="6049688" cy="22001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301" y="-450236"/>
              <a:ext cx="2438708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1510321" y="36475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56 + 17 = ? </a:t>
              </a: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32058" y="0"/>
            <a:ext cx="12224058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25107" y="290244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100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08164" y="2902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50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625107" y="426762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90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063942" y="4265459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79793"/>
            <a:ext cx="5953121" cy="2589977"/>
            <a:chOff x="1247169" y="-737997"/>
            <a:chExt cx="5953121" cy="258997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28 + 72</a:t>
                </a:r>
                <a:r>
                  <a:rPr kumimoji="0" lang="vi-VN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842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584258" y="439147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884603" y="312788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24979" y="433111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43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84258" y="309887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82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59667"/>
            <a:ext cx="6303881" cy="2569851"/>
            <a:chOff x="1247169" y="-717871"/>
            <a:chExt cx="6303881" cy="256985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5 + 37</a:t>
                </a:r>
                <a:r>
                  <a:rPr kumimoji="0" lang="vi-VN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415" y="-7178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015501" y="4656905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75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386360" y="3117786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63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946568" y="3117786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65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8A565B31-5193-464C-8997-4C1D265349B1}"/>
              </a:ext>
            </a:extLst>
          </p:cNvPr>
          <p:cNvSpPr/>
          <p:nvPr/>
        </p:nvSpPr>
        <p:spPr>
          <a:xfrm>
            <a:off x="3061484" y="1124972"/>
            <a:ext cx="4806636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2CCEBC-B78C-44D7-9FFC-24CFD229F9F0}"/>
              </a:ext>
            </a:extLst>
          </p:cNvPr>
          <p:cNvSpPr/>
          <p:nvPr/>
        </p:nvSpPr>
        <p:spPr>
          <a:xfrm>
            <a:off x="2809463" y="1400875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49 + 26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E2AD3B-F497-489D-88B1-0E3E6CAE1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73" b="80182" l="4263" r="95915">
                        <a14:foregroundMark x1="66075" y1="9567" x2="66075" y2="9567"/>
                        <a14:foregroundMark x1="62345" y1="8656" x2="62345" y2="8656"/>
                        <a14:foregroundMark x1="91652" y1="15262" x2="91652" y2="15262"/>
                        <a14:foregroundMark x1="95560" y1="22779" x2="95560" y2="22779"/>
                        <a14:foregroundMark x1="95915" y1="34624" x2="95915" y2="34624"/>
                        <a14:foregroundMark x1="28527" y1="50513" x2="10657" y2="54442"/>
                        <a14:foregroundMark x1="10657" y1="54442" x2="22735" y2="61276"/>
                        <a14:foregroundMark x1="22735" y1="61276" x2="29808" y2="58943"/>
                        <a14:foregroundMark x1="28216" y1="48461" x2="27353" y2="47380"/>
                        <a14:foregroundMark x1="27353" y1="47380" x2="29130" y2="57403"/>
                        <a14:foregroundMark x1="29130" y1="57403" x2="29604" y2="57606"/>
                        <a14:foregroundMark x1="9236" y1="44647" x2="27637" y2="44647"/>
                        <a14:foregroundMark x1="7815" y1="43052" x2="7282" y2="60137"/>
                        <a14:foregroundMark x1="7282" y1="60137" x2="19716" y2="68337"/>
                        <a14:foregroundMark x1="19716" y1="68337" x2="31298" y2="68756"/>
                        <a14:foregroundMark x1="31065" y1="67222" x2="26288" y2="61276"/>
                        <a14:foregroundMark x1="26288" y1="61276" x2="30424" y2="63000"/>
                        <a14:foregroundMark x1="4085" y1="49431" x2="4263" y2="58770"/>
                        <a14:foregroundMark x1="4263" y1="58770" x2="21670" y2="69021"/>
                        <a14:foregroundMark x1="21670" y1="69021" x2="31262" y2="68523"/>
                        <a14:foregroundMark x1="7105" y1="60592" x2="23268" y2="71298"/>
                        <a14:foregroundMark x1="23268" y1="71298" x2="31684" y2="71298"/>
                        <a14:foregroundMark x1="11368" y1="40091" x2="19716" y2="39636"/>
                        <a14:foregroundMark x1="19716" y1="39636" x2="32035" y2="40208"/>
                        <a14:foregroundMark x1="2487" y1="60592" x2="2664" y2="69248"/>
                        <a14:foregroundMark x1="2664" y1="69248" x2="5506" y2="78360"/>
                        <a14:foregroundMark x1="5506" y1="78360" x2="32682" y2="80410"/>
                        <a14:foregroundMark x1="32682" y1="80410" x2="33066" y2="80403"/>
                        <a14:foregroundMark x1="44405" y1="80182" x2="45293" y2="80182"/>
                        <a14:foregroundMark x1="10124" y1="40547" x2="4618" y2="45330"/>
                        <a14:foregroundMark x1="7638" y1="41458" x2="5151" y2="45103"/>
                        <a14:foregroundMark x1="60036" y1="20273" x2="58615" y2="20957"/>
                        <a14:foregroundMark x1="65719" y1="18907" x2="65719" y2="18907"/>
                        <a14:backgroundMark x1="50089" y1="50797" x2="50089" y2="50797"/>
                        <a14:backgroundMark x1="38366" y1="43280" x2="54529" y2="44191"/>
                        <a14:backgroundMark x1="54529" y1="44191" x2="56838" y2="77449"/>
                        <a14:backgroundMark x1="37655" y1="42369" x2="55062" y2="76765"/>
                        <a14:backgroundMark x1="36767" y1="39863" x2="58437" y2="80638"/>
                        <a14:backgroundMark x1="58437" y1="80638" x2="60746" y2="87472"/>
                        <a14:backgroundMark x1="40142" y1="40547" x2="50444" y2="77904"/>
                        <a14:backgroundMark x1="37300" y1="48064" x2="46181" y2="79271"/>
                        <a14:backgroundMark x1="33393" y1="44647" x2="40853" y2="82916"/>
                        <a14:backgroundMark x1="37655" y1="47380" x2="38366" y2="77904"/>
                        <a14:backgroundMark x1="30195" y1="41230" x2="36767" y2="84510"/>
                        <a14:backgroundMark x1="34813" y1="36219" x2="36057" y2="55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5" t="3372" r="-283" b="24805"/>
          <a:stretch/>
        </p:blipFill>
        <p:spPr>
          <a:xfrm>
            <a:off x="6878331" y="168781"/>
            <a:ext cx="1660694" cy="1509627"/>
          </a:xfrm>
          <a:prstGeom prst="rect">
            <a:avLst/>
          </a:prstGeom>
        </p:spPr>
      </p:pic>
      <p:sp>
        <p:nvSpPr>
          <p:cNvPr id="13" name="B">
            <a:extLst>
              <a:ext uri="{FF2B5EF4-FFF2-40B4-BE49-F238E27FC236}">
                <a16:creationId xmlns:a16="http://schemas.microsoft.com/office/drawing/2014/main" id="{25736617-0DFB-4C0A-B95F-1DA649296F74}"/>
              </a:ext>
            </a:extLst>
          </p:cNvPr>
          <p:cNvSpPr/>
          <p:nvPr/>
        </p:nvSpPr>
        <p:spPr>
          <a:xfrm>
            <a:off x="6386360" y="4672214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1397B-BDA0-499E-8863-A102DA752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79" y="858844"/>
            <a:ext cx="3861611" cy="1659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C6BC4-2720-45F4-ADEB-E5297349CCEC}"/>
              </a:ext>
            </a:extLst>
          </p:cNvPr>
          <p:cNvSpPr txBox="1"/>
          <p:nvPr/>
        </p:nvSpPr>
        <p:spPr>
          <a:xfrm>
            <a:off x="7261698" y="2319514"/>
            <a:ext cx="369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234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F12E4E-2001-4B85-A554-23ADC7A42D59}"/>
              </a:ext>
            </a:extLst>
          </p:cNvPr>
          <p:cNvGrpSpPr/>
          <p:nvPr/>
        </p:nvGrpSpPr>
        <p:grpSpPr>
          <a:xfrm rot="443281">
            <a:off x="-448884" y="3896697"/>
            <a:ext cx="5034040" cy="763085"/>
            <a:chOff x="482879" y="3822976"/>
            <a:chExt cx="4424379" cy="2318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8B71EF-E0F8-4B6A-AD34-A4C7C46E3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4595">
              <a:off x="482879" y="3822976"/>
              <a:ext cx="4117783" cy="23185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ECF984-BB7A-4C72-BD5C-BBF73B63EE1E}"/>
                </a:ext>
              </a:extLst>
            </p:cNvPr>
            <p:cNvSpPr/>
            <p:nvPr/>
          </p:nvSpPr>
          <p:spPr>
            <a:xfrm rot="9777328">
              <a:off x="3615171" y="5049707"/>
              <a:ext cx="1292087" cy="1072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8E07F3E-481B-4446-9687-692FABACFF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07" b="79331" l="9158" r="90110">
                        <a14:foregroundMark x1="9158" y1="53191" x2="9158" y2="53191"/>
                        <a14:foregroundMark x1="86081" y1="32827" x2="86081" y2="37082"/>
                        <a14:foregroundMark x1="90293" y1="50456" x2="90293" y2="50456"/>
                        <a14:foregroundMark x1="80769" y1="79331" x2="80769" y2="79331"/>
                        <a14:backgroundMark x1="80220" y1="81763" x2="80220" y2="81763"/>
                        <a14:backgroundMark x1="88828" y1="79939" x2="88828" y2="7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7060" b="17764"/>
          <a:stretch/>
        </p:blipFill>
        <p:spPr>
          <a:xfrm rot="21323032">
            <a:off x="-3671585" y="2509669"/>
            <a:ext cx="4239669" cy="1816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B77650-2770-4DF2-9B1A-4031F4717660}"/>
              </a:ext>
            </a:extLst>
          </p:cNvPr>
          <p:cNvSpPr txBox="1"/>
          <p:nvPr/>
        </p:nvSpPr>
        <p:spPr>
          <a:xfrm>
            <a:off x="1720869" y="4980273"/>
            <a:ext cx="369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719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A609A9-E2F3-4CC4-99F5-A70F5586E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56" y="2419938"/>
            <a:ext cx="1760515" cy="2484635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2FCE357-C65E-4026-A135-DFD889D94BB6}"/>
              </a:ext>
            </a:extLst>
          </p:cNvPr>
          <p:cNvSpPr/>
          <p:nvPr/>
        </p:nvSpPr>
        <p:spPr>
          <a:xfrm>
            <a:off x="598973" y="1097094"/>
            <a:ext cx="5453227" cy="1286446"/>
          </a:xfrm>
          <a:prstGeom prst="wedgeEllipseCallout">
            <a:avLst>
              <a:gd name="adj1" fmla="val 44842"/>
              <a:gd name="adj2" fmla="val 47269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EB4747-6537-4942-8131-2183D86303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34083" y="3618366"/>
            <a:ext cx="1993268" cy="2723814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3C42A00-7D0B-4091-B406-A6B9F9BC6BB5}"/>
              </a:ext>
            </a:extLst>
          </p:cNvPr>
          <p:cNvSpPr/>
          <p:nvPr/>
        </p:nvSpPr>
        <p:spPr>
          <a:xfrm>
            <a:off x="6472418" y="4065154"/>
            <a:ext cx="3461665" cy="1659381"/>
          </a:xfrm>
          <a:prstGeom prst="wedgeRoundRectCallout">
            <a:avLst>
              <a:gd name="adj1" fmla="val 55703"/>
              <a:gd name="adj2" fmla="val -3632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07EA7D-4725-44E1-9F30-C40834F1739D}"/>
              </a:ext>
            </a:extLst>
          </p:cNvPr>
          <p:cNvSpPr/>
          <p:nvPr/>
        </p:nvSpPr>
        <p:spPr>
          <a:xfrm>
            <a:off x="3236859" y="1249792"/>
            <a:ext cx="2752927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719 + 234 = 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3866 L 0.34232 0.084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 animBg="1"/>
      <p:bldP spid="17" grpId="1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117986" y="0"/>
            <a:ext cx="11995355" cy="68580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" r="2760" b="45072"/>
          <a:stretch/>
        </p:blipFill>
        <p:spPr>
          <a:xfrm>
            <a:off x="1182441" y="1232711"/>
            <a:ext cx="10522662" cy="4186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719 + 234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2877359" y="614185"/>
            <a:ext cx="559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" t="-1" r="3772" b="44031"/>
          <a:stretch/>
        </p:blipFill>
        <p:spPr>
          <a:xfrm>
            <a:off x="486897" y="1232711"/>
            <a:ext cx="10412722" cy="4265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170662" y="1590138"/>
            <a:ext cx="95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719</a:t>
            </a:r>
            <a:endParaRPr 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78322" y="2246001"/>
            <a:ext cx="102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234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12683" y="1777485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7745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59743" y="3630403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44600" y="1580286"/>
            <a:ext cx="84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13256" y="2250239"/>
            <a:ext cx="673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45603" y="1777485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7838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5901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163" y="22729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76283" y="2924923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845992" y="3520919"/>
            <a:ext cx="2800840" cy="1457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13,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3,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6125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2682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33167" y="159013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11107" y="2250239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73979" y="290404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7745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08217" y="2896923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5967894" y="3518750"/>
            <a:ext cx="2659545" cy="225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14186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56603" y="1580286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659763" y="2245952"/>
            <a:ext cx="455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6125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4122" y="22779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12128" y="1582941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31265" y="2250455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41922" y="290404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7745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27925" y="290404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696860" y="157544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697797" y="2249979"/>
            <a:ext cx="455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683325" y="290404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55527" y="3452925"/>
            <a:ext cx="2659545" cy="155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  <a:p>
            <a:pPr>
              <a:lnSpc>
                <a:spcPct val="175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3884255" y="5604456"/>
            <a:ext cx="4167277" cy="582468"/>
            <a:chOff x="168283" y="3630698"/>
            <a:chExt cx="3488333" cy="865245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4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91697" y="3630698"/>
              <a:ext cx="3264919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719 + 234 = 953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892250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3757</TotalTime>
  <Words>491</Words>
  <Application>Microsoft Office PowerPoint</Application>
  <PresentationFormat>Widescreen</PresentationFormat>
  <Paragraphs>199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.VnTime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fdsfdsfdsf</cp:lastModifiedBy>
  <cp:revision>493</cp:revision>
  <dcterms:created xsi:type="dcterms:W3CDTF">2021-07-12T03:44:38Z</dcterms:created>
  <dcterms:modified xsi:type="dcterms:W3CDTF">2025-03-16T00:50:13Z</dcterms:modified>
</cp:coreProperties>
</file>