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79" r:id="rId2"/>
    <p:sldId id="280" r:id="rId3"/>
    <p:sldId id="256" r:id="rId4"/>
    <p:sldId id="281" r:id="rId5"/>
    <p:sldId id="282" r:id="rId6"/>
    <p:sldId id="257" r:id="rId7"/>
    <p:sldId id="283" r:id="rId8"/>
    <p:sldId id="284" r:id="rId9"/>
    <p:sldId id="28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1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0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8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512094" y="3810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4039" r="15541" b="7072"/>
          <a:stretch/>
        </p:blipFill>
        <p:spPr>
          <a:xfrm>
            <a:off x="53340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</a:rPr>
              <a:t> 1: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trả</a:t>
            </a:r>
            <a:r>
              <a:rPr lang="en-US" sz="3600" dirty="0" smtClean="0"/>
              <a:t> </a:t>
            </a:r>
            <a:r>
              <a:rPr lang="en-US" sz="3600" dirty="0" err="1" smtClean="0"/>
              <a:t>lời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hỏi</a:t>
            </a:r>
            <a:endParaRPr lang="en-US" sz="3600" dirty="0" smtClean="0"/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Nhà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Minh ở </a:t>
            </a:r>
            <a:r>
              <a:rPr lang="en-US" sz="3600" dirty="0" err="1" smtClean="0"/>
              <a:t>đâu</a:t>
            </a:r>
            <a:r>
              <a:rPr lang="en-US" sz="36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Cảnh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xung</a:t>
            </a:r>
            <a:r>
              <a:rPr lang="en-US" sz="3600" dirty="0" smtClean="0"/>
              <a:t> </a:t>
            </a:r>
            <a:r>
              <a:rPr lang="en-US" sz="3600" dirty="0" err="1" smtClean="0"/>
              <a:t>quanh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0"/>
            <a:ext cx="8624455" cy="4495800"/>
            <a:chOff x="304800" y="609600"/>
            <a:chExt cx="8624455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4"/>
            <a:stretch/>
          </p:blipFill>
          <p:spPr>
            <a:xfrm>
              <a:off x="304800" y="609600"/>
              <a:ext cx="4329545" cy="449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0"/>
            <a:stretch/>
          </p:blipFill>
          <p:spPr>
            <a:xfrm>
              <a:off x="4572000" y="609600"/>
              <a:ext cx="435725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67677" r="6996" b="16162"/>
          <a:stretch/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67677" r="63100" b="16162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67879" r="34052" b="16060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68081" r="8990" b="14344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126</Words>
  <Application>Microsoft Office PowerPoint</Application>
  <PresentationFormat>On-screen Show (4:3)</PresentationFormat>
  <Paragraphs>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28</cp:revision>
  <dcterms:created xsi:type="dcterms:W3CDTF">2020-08-09T09:43:52Z</dcterms:created>
  <dcterms:modified xsi:type="dcterms:W3CDTF">2025-03-30T02:10:06Z</dcterms:modified>
</cp:coreProperties>
</file>