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7" r:id="rId2"/>
    <p:sldId id="275" r:id="rId3"/>
    <p:sldId id="290" r:id="rId4"/>
    <p:sldId id="276" r:id="rId5"/>
    <p:sldId id="256" r:id="rId6"/>
    <p:sldId id="277" r:id="rId7"/>
    <p:sldId id="278" r:id="rId8"/>
    <p:sldId id="279" r:id="rId9"/>
    <p:sldId id="257" r:id="rId10"/>
    <p:sldId id="280" r:id="rId11"/>
    <p:sldId id="281" r:id="rId12"/>
    <p:sldId id="259" r:id="rId13"/>
    <p:sldId id="260" r:id="rId14"/>
    <p:sldId id="261" r:id="rId15"/>
    <p:sldId id="262" r:id="rId16"/>
    <p:sldId id="282" r:id="rId17"/>
    <p:sldId id="263" r:id="rId18"/>
    <p:sldId id="264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93" d="100"/>
          <a:sy n="93" d="100"/>
        </p:scale>
        <p:origin x="116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3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0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6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4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0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8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1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6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3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7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143000" y="1994487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và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X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ã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35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33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51329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22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762000" y="228600"/>
            <a:ext cx="8001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990600" y="304800"/>
            <a:ext cx="7239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990600" y="630382"/>
            <a:ext cx="7162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457200" y="685800"/>
            <a:ext cx="838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/>
        </p:blipFill>
        <p:spPr>
          <a:xfrm>
            <a:off x="1295400" y="2743200"/>
            <a:ext cx="67055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381000" y="457200"/>
            <a:ext cx="7924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533400" y="381000"/>
            <a:ext cx="8153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6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14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876300" y="18288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3: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2743200" y="1828800"/>
            <a:ext cx="381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Tiết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 1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C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1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381000"/>
            <a:ext cx="7772400" cy="5791200"/>
            <a:chOff x="533400" y="990600"/>
            <a:chExt cx="6705600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/>
          </p:blipFill>
          <p:spPr>
            <a:xfrm>
              <a:off x="533400" y="9906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61" b="33535"/>
            <a:stretch/>
          </p:blipFill>
          <p:spPr>
            <a:xfrm>
              <a:off x="5388497" y="990600"/>
              <a:ext cx="1850503" cy="4558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0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304800" y="1211893"/>
            <a:ext cx="8480604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72322" r="50000" b="7273"/>
          <a:stretch/>
        </p:blipFill>
        <p:spPr>
          <a:xfrm>
            <a:off x="609600" y="228600"/>
            <a:ext cx="8001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t="72323" r="10698" b="7071"/>
          <a:stretch/>
        </p:blipFill>
        <p:spPr>
          <a:xfrm>
            <a:off x="-76200" y="1524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197</Words>
  <Application>Microsoft Office PowerPoint</Application>
  <PresentationFormat>On-screen Show (4:3)</PresentationFormat>
  <Paragraphs>24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33</cp:revision>
  <dcterms:created xsi:type="dcterms:W3CDTF">2020-08-09T14:07:33Z</dcterms:created>
  <dcterms:modified xsi:type="dcterms:W3CDTF">2025-03-30T02:15:11Z</dcterms:modified>
</cp:coreProperties>
</file>