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8" r:id="rId2"/>
    <p:sldId id="269" r:id="rId3"/>
    <p:sldId id="256" r:id="rId4"/>
    <p:sldId id="259" r:id="rId5"/>
    <p:sldId id="270" r:id="rId6"/>
    <p:sldId id="257" r:id="rId7"/>
    <p:sldId id="271" r:id="rId8"/>
    <p:sldId id="272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A7244-2A0E-44B4-9988-EF2BBBB402C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D3A67-FB3F-4BE2-8072-30EBF7528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54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3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3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4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2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9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0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8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6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9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53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7DB2-4CD3-4DD2-9412-C39C72C1BB9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0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18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4: An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toàn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khi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sử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dụng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trong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3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8" t="71717" r="8706" b="7475"/>
          <a:stretch/>
        </p:blipFill>
        <p:spPr>
          <a:xfrm>
            <a:off x="533400" y="304800"/>
            <a:ext cx="8077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0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9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19200" y="762000"/>
            <a:ext cx="6839982" cy="4793673"/>
            <a:chOff x="457200" y="762000"/>
            <a:chExt cx="6839982" cy="47936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101"/>
            <a:stretch/>
          </p:blipFill>
          <p:spPr>
            <a:xfrm>
              <a:off x="457200" y="762000"/>
              <a:ext cx="4864788" cy="47936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98" b="30909"/>
            <a:stretch/>
          </p:blipFill>
          <p:spPr>
            <a:xfrm>
              <a:off x="5321988" y="762000"/>
              <a:ext cx="1975194" cy="4738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008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7" t="78586" r="21521" b="7676"/>
          <a:stretch/>
        </p:blipFill>
        <p:spPr>
          <a:xfrm>
            <a:off x="304800" y="914400"/>
            <a:ext cx="8153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505589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9" t="13131" r="10698" b="32121"/>
          <a:stretch/>
        </p:blipFill>
        <p:spPr>
          <a:xfrm>
            <a:off x="2133599" y="0"/>
            <a:ext cx="489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2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8288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814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192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42455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3" t="75555" r="47722" b="7273"/>
          <a:stretch/>
        </p:blipFill>
        <p:spPr>
          <a:xfrm>
            <a:off x="685800" y="533400"/>
            <a:ext cx="7772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115</Words>
  <Application>Microsoft Office PowerPoint</Application>
  <PresentationFormat>On-screen Show (4:3)</PresentationFormat>
  <Paragraphs>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MAIHUNG</cp:lastModifiedBy>
  <cp:revision>20</cp:revision>
  <dcterms:created xsi:type="dcterms:W3CDTF">2020-08-09T14:51:21Z</dcterms:created>
  <dcterms:modified xsi:type="dcterms:W3CDTF">2025-03-30T02:16:07Z</dcterms:modified>
</cp:coreProperties>
</file>