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68" r:id="rId2"/>
    <p:sldId id="275" r:id="rId3"/>
    <p:sldId id="264" r:id="rId4"/>
    <p:sldId id="290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5ED84B-2853-4E13-977C-E5717970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529143" cy="6259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B0F64-B739-4B78-97C1-93F0A406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391600" cy="4236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81E11-F5D7-4C2E-AE1C-8A75588471E2}"/>
              </a:ext>
            </a:extLst>
          </p:cNvPr>
          <p:cNvSpPr txBox="1"/>
          <p:nvPr/>
        </p:nvSpPr>
        <p:spPr>
          <a:xfrm>
            <a:off x="1066800" y="457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A15534-D738-4EB8-B54E-637F732E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5715000" cy="34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0553A-E65A-44DA-8589-0B3A0178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1947781"/>
            <a:ext cx="8465128" cy="296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29C89-07A6-4780-88B8-82C84EB9461C}"/>
              </a:ext>
            </a:extLst>
          </p:cNvPr>
          <p:cNvSpPr txBox="1"/>
          <p:nvPr/>
        </p:nvSpPr>
        <p:spPr>
          <a:xfrm>
            <a:off x="2209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lich: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52</Words>
  <Application>Microsoft Office PowerPoint</Application>
  <PresentationFormat>On-screen Show (4:3)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75</cp:revision>
  <dcterms:created xsi:type="dcterms:W3CDTF">2020-08-08T13:30:12Z</dcterms:created>
  <dcterms:modified xsi:type="dcterms:W3CDTF">2025-03-30T05:00:58Z</dcterms:modified>
</cp:coreProperties>
</file>