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4"/>
  </p:notesMasterIdLst>
  <p:sldIdLst>
    <p:sldId id="319" r:id="rId2"/>
    <p:sldId id="320" r:id="rId3"/>
    <p:sldId id="321" r:id="rId4"/>
    <p:sldId id="322" r:id="rId5"/>
    <p:sldId id="323" r:id="rId6"/>
    <p:sldId id="324" r:id="rId7"/>
    <p:sldId id="325" r:id="rId8"/>
    <p:sldId id="326" r:id="rId9"/>
    <p:sldId id="327" r:id="rId10"/>
    <p:sldId id="328" r:id="rId11"/>
    <p:sldId id="329" r:id="rId12"/>
    <p:sldId id="330"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90" d="100"/>
          <a:sy n="90" d="100"/>
        </p:scale>
        <p:origin x="74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A2C3FE-2140-4BE9-93B0-70728164FDE2}" type="datetimeFigureOut">
              <a:rPr lang="en-US" smtClean="0"/>
              <a:t>3/30/2025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F167436-E3F8-4F81-AABA-A7FD8F389163}" type="slidenum">
              <a:rPr lang="en-US" smtClean="0"/>
              <a:t>‹#›</a:t>
            </a:fld>
            <a:endParaRPr lang="en-US"/>
          </a:p>
        </p:txBody>
      </p:sp>
    </p:spTree>
    <p:extLst>
      <p:ext uri="{BB962C8B-B14F-4D97-AF65-F5344CB8AC3E}">
        <p14:creationId xmlns:p14="http://schemas.microsoft.com/office/powerpoint/2010/main" val="283104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93BFB-642A-18D7-A639-D210F1A99AA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FE566A1-4B1D-A7A6-DF02-F666789E977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ADAA8E8B-5282-223A-73A9-804E424889CF}"/>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30/03/2025</a:t>
            </a:fld>
            <a:endParaRPr lang="vi-VN"/>
          </a:p>
        </p:txBody>
      </p:sp>
      <p:sp>
        <p:nvSpPr>
          <p:cNvPr id="5" name="Footer Placeholder 4">
            <a:extLst>
              <a:ext uri="{FF2B5EF4-FFF2-40B4-BE49-F238E27FC236}">
                <a16:creationId xmlns:a16="http://schemas.microsoft.com/office/drawing/2014/main" id="{C734B693-74D5-C092-E724-AA9CAEAA160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E8778F41-B694-8BDE-F651-E134A383EBC5}"/>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2652726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5D266-BD52-AC6C-37FC-E32CF67A2DD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D73241BE-D038-8E42-FCDD-49EB9EA3DC8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58A1216-3627-4D42-B9AD-82C5DABEBE09}"/>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30/03/2025</a:t>
            </a:fld>
            <a:endParaRPr lang="vi-VN"/>
          </a:p>
        </p:txBody>
      </p:sp>
      <p:sp>
        <p:nvSpPr>
          <p:cNvPr id="5" name="Footer Placeholder 4">
            <a:extLst>
              <a:ext uri="{FF2B5EF4-FFF2-40B4-BE49-F238E27FC236}">
                <a16:creationId xmlns:a16="http://schemas.microsoft.com/office/drawing/2014/main" id="{8120AABC-1C80-FDAF-AE5C-0C0CDEB4830B}"/>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73E967F-38EC-899F-6C73-F451C1D63806}"/>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3861381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84ABAD-3D0D-3A60-CE7D-166AE91C787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44E43B3D-22D8-54E6-94CA-965F5253EC5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55F662D-3953-1AA9-80C2-F74CF741E1D2}"/>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30/03/2025</a:t>
            </a:fld>
            <a:endParaRPr lang="vi-VN"/>
          </a:p>
        </p:txBody>
      </p:sp>
      <p:sp>
        <p:nvSpPr>
          <p:cNvPr id="5" name="Footer Placeholder 4">
            <a:extLst>
              <a:ext uri="{FF2B5EF4-FFF2-40B4-BE49-F238E27FC236}">
                <a16:creationId xmlns:a16="http://schemas.microsoft.com/office/drawing/2014/main" id="{B35D0382-DBD6-D2BC-29E7-28097EBB052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7767476E-7ABB-546E-775D-8EF03F386230}"/>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13628333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14" name="标题 9">
            <a:extLst>
              <a:ext uri="{FF2B5EF4-FFF2-40B4-BE49-F238E27FC236}">
                <a16:creationId xmlns:a16="http://schemas.microsoft.com/office/drawing/2014/main" id="{18B2922A-4CAE-42B2-AEB9-B51BDF0E3D8B}"/>
              </a:ext>
            </a:extLst>
          </p:cNvPr>
          <p:cNvSpPr>
            <a:spLocks noGrp="1"/>
          </p:cNvSpPr>
          <p:nvPr>
            <p:ph type="title" hasCustomPrompt="1"/>
          </p:nvPr>
        </p:nvSpPr>
        <p:spPr>
          <a:xfrm>
            <a:off x="3818667" y="2675211"/>
            <a:ext cx="4514057" cy="1354217"/>
          </a:xfrm>
          <a:prstGeom prst="rect">
            <a:avLst/>
          </a:prstGeom>
          <a:noFill/>
        </p:spPr>
        <p:txBody>
          <a:bodyPr vert="horz" wrap="none" lIns="0" tIns="0" rIns="0" bIns="0" rtlCol="0">
            <a:spAutoFit/>
          </a:bodyPr>
          <a:lstStyle>
            <a:lvl1pPr>
              <a:lnSpc>
                <a:spcPct val="100000"/>
              </a:lnSpc>
              <a:defRPr lang="zh-CN" altLang="en-US" sz="8800">
                <a:blipFill dpi="0" rotWithShape="1">
                  <a:blip r:embed="rId2"/>
                  <a:srcRect/>
                  <a:stretch>
                    <a:fillRect/>
                  </a:stretch>
                </a:blipFill>
                <a:latin typeface="+mn-lt"/>
                <a:ea typeface="+mn-ea"/>
                <a:cs typeface="+mn-cs"/>
              </a:defRPr>
            </a:lvl1pPr>
          </a:lstStyle>
          <a:p>
            <a:pPr marL="0" lvl="0" algn="ctr"/>
            <a:r>
              <a:rPr lang="zh-CN" altLang="en-US" dirty="0"/>
              <a:t>编辑标题</a:t>
            </a:r>
          </a:p>
        </p:txBody>
      </p:sp>
      <p:sp>
        <p:nvSpPr>
          <p:cNvPr id="21" name="文本占位符 20">
            <a:extLst>
              <a:ext uri="{FF2B5EF4-FFF2-40B4-BE49-F238E27FC236}">
                <a16:creationId xmlns:a16="http://schemas.microsoft.com/office/drawing/2014/main" id="{381B52A8-16E7-40E6-837E-98A6E856BAF3}"/>
              </a:ext>
            </a:extLst>
          </p:cNvPr>
          <p:cNvSpPr>
            <a:spLocks noGrp="1"/>
          </p:cNvSpPr>
          <p:nvPr>
            <p:ph type="body" sz="quarter" idx="10" hasCustomPrompt="1"/>
          </p:nvPr>
        </p:nvSpPr>
        <p:spPr>
          <a:xfrm>
            <a:off x="3292911" y="2063308"/>
            <a:ext cx="2257029" cy="609398"/>
          </a:xfrm>
          <a:prstGeom prst="rect">
            <a:avLst/>
          </a:prstGeom>
          <a:noFill/>
        </p:spPr>
        <p:txBody>
          <a:bodyPr vert="horz" wrap="none" lIns="0" tIns="0" rIns="0" bIns="0" rtlCol="0" anchor="ctr" anchorCtr="0">
            <a:spAutoFit/>
          </a:bodyPr>
          <a:lstStyle>
            <a:lvl1pPr marL="0" indent="0">
              <a:buNone/>
              <a:defRPr lang="zh-CN" altLang="en-US" sz="4400" dirty="0" smtClean="0">
                <a:blipFill dpi="0" rotWithShape="1">
                  <a:blip r:embed="rId2"/>
                  <a:srcRect/>
                  <a:stretch>
                    <a:fillRect/>
                  </a:stretch>
                </a:blipFill>
              </a:defRPr>
            </a:lvl1pPr>
            <a:lvl2pPr marL="228600" indent="0">
              <a:buNone/>
              <a:defRPr lang="zh-CN" altLang="en-US" sz="1800" dirty="0" smtClean="0"/>
            </a:lvl2pPr>
            <a:lvl3pPr marL="685800" indent="0">
              <a:buNone/>
              <a:defRPr lang="zh-CN" altLang="en-US" sz="1800" dirty="0" smtClean="0"/>
            </a:lvl3pPr>
            <a:lvl4pPr marL="1143000" indent="0">
              <a:buNone/>
              <a:defRPr lang="zh-CN" altLang="en-US" dirty="0" smtClean="0"/>
            </a:lvl4pPr>
            <a:lvl5pPr marL="1600200" indent="0">
              <a:buNone/>
              <a:defRPr lang="zh-CN" altLang="en-US" dirty="0"/>
            </a:lvl5pPr>
          </a:lstStyle>
          <a:p>
            <a:pPr marL="0" lvl="0" algn="ctr"/>
            <a:r>
              <a:rPr lang="zh-CN" altLang="en-US" dirty="0"/>
              <a:t>编辑文本</a:t>
            </a:r>
          </a:p>
        </p:txBody>
      </p:sp>
      <p:pic>
        <p:nvPicPr>
          <p:cNvPr id="4" name="图片 3">
            <a:extLst>
              <a:ext uri="{FF2B5EF4-FFF2-40B4-BE49-F238E27FC236}">
                <a16:creationId xmlns:a16="http://schemas.microsoft.com/office/drawing/2014/main" id="{62487353-1357-4557-8854-4CA1ABF42F4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 b="7247"/>
          <a:stretch/>
        </p:blipFill>
        <p:spPr>
          <a:xfrm flipH="1">
            <a:off x="0" y="5183147"/>
            <a:ext cx="12192000" cy="1674853"/>
          </a:xfrm>
          <a:prstGeom prst="rect">
            <a:avLst/>
          </a:prstGeom>
        </p:spPr>
      </p:pic>
      <p:pic>
        <p:nvPicPr>
          <p:cNvPr id="5" name="图片 4">
            <a:extLst>
              <a:ext uri="{FF2B5EF4-FFF2-40B4-BE49-F238E27FC236}">
                <a16:creationId xmlns:a16="http://schemas.microsoft.com/office/drawing/2014/main" id="{DE761E45-BA35-4B9F-AB83-B00B1A26B6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1" y="-2505"/>
            <a:ext cx="4419601" cy="6858000"/>
          </a:xfrm>
          <a:prstGeom prst="rect">
            <a:avLst/>
          </a:prstGeom>
        </p:spPr>
      </p:pic>
      <p:pic>
        <p:nvPicPr>
          <p:cNvPr id="6" name="图片 5">
            <a:extLst>
              <a:ext uri="{FF2B5EF4-FFF2-40B4-BE49-F238E27FC236}">
                <a16:creationId xmlns:a16="http://schemas.microsoft.com/office/drawing/2014/main" id="{BDBE9691-909B-4456-845E-54A0E23C508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0" y="1892300"/>
            <a:ext cx="2688327" cy="4965700"/>
          </a:xfrm>
          <a:prstGeom prst="rect">
            <a:avLst/>
          </a:prstGeom>
        </p:spPr>
      </p:pic>
      <p:pic>
        <p:nvPicPr>
          <p:cNvPr id="7" name="图片 6">
            <a:extLst>
              <a:ext uri="{FF2B5EF4-FFF2-40B4-BE49-F238E27FC236}">
                <a16:creationId xmlns:a16="http://schemas.microsoft.com/office/drawing/2014/main" id="{FCC80D43-5294-49DF-A057-9996C3DFC427}"/>
              </a:ext>
            </a:extLst>
          </p:cNvPr>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flipH="1">
            <a:off x="8724900" y="466742"/>
            <a:ext cx="3467100" cy="6404197"/>
          </a:xfrm>
          <a:prstGeom prst="rect">
            <a:avLst/>
          </a:prstGeom>
        </p:spPr>
      </p:pic>
      <p:pic>
        <p:nvPicPr>
          <p:cNvPr id="8" name="图片 7">
            <a:extLst>
              <a:ext uri="{FF2B5EF4-FFF2-40B4-BE49-F238E27FC236}">
                <a16:creationId xmlns:a16="http://schemas.microsoft.com/office/drawing/2014/main" id="{24D2B441-A4F6-47D1-AF52-612F920244B2}"/>
              </a:ext>
            </a:extLst>
          </p:cNvPr>
          <p:cNvPicPr>
            <a:picLocks noChangeAspect="1"/>
          </p:cNvPicPr>
          <p:nvPr userDrawn="1"/>
        </p:nvPicPr>
        <p:blipFill rotWithShape="1">
          <a:blip r:embed="rId6" cstate="hqprint">
            <a:extLst>
              <a:ext uri="{28A0092B-C50C-407E-A947-70E740481C1C}">
                <a14:useLocalDpi xmlns:a14="http://schemas.microsoft.com/office/drawing/2010/main" val="0"/>
              </a:ext>
            </a:extLst>
          </a:blip>
          <a:srcRect l="41066"/>
          <a:stretch/>
        </p:blipFill>
        <p:spPr>
          <a:xfrm>
            <a:off x="7264399" y="0"/>
            <a:ext cx="2514021" cy="3560181"/>
          </a:xfrm>
          <a:prstGeom prst="rect">
            <a:avLst/>
          </a:prstGeom>
        </p:spPr>
      </p:pic>
      <p:pic>
        <p:nvPicPr>
          <p:cNvPr id="9" name="图片 8">
            <a:extLst>
              <a:ext uri="{FF2B5EF4-FFF2-40B4-BE49-F238E27FC236}">
                <a16:creationId xmlns:a16="http://schemas.microsoft.com/office/drawing/2014/main" id="{2C02EA58-4744-40A3-A3D5-EF9906A4318A}"/>
              </a:ext>
            </a:extLst>
          </p:cNvPr>
          <p:cNvPicPr>
            <a:picLocks noChangeAspect="1"/>
          </p:cNvPicPr>
          <p:nvPr userDrawn="1"/>
        </p:nvPicPr>
        <p:blipFill rotWithShape="1">
          <a:blip r:embed="rId7" cstate="hqprint">
            <a:extLst>
              <a:ext uri="{28A0092B-C50C-407E-A947-70E740481C1C}">
                <a14:useLocalDpi xmlns:a14="http://schemas.microsoft.com/office/drawing/2010/main" val="0"/>
              </a:ext>
            </a:extLst>
          </a:blip>
          <a:srcRect r="62080"/>
          <a:stretch/>
        </p:blipFill>
        <p:spPr>
          <a:xfrm rot="19341026">
            <a:off x="2244379" y="1735776"/>
            <a:ext cx="1512786" cy="3329503"/>
          </a:xfrm>
          <a:prstGeom prst="rect">
            <a:avLst/>
          </a:prstGeom>
        </p:spPr>
      </p:pic>
      <p:pic>
        <p:nvPicPr>
          <p:cNvPr id="12" name="图片 11">
            <a:extLst>
              <a:ext uri="{FF2B5EF4-FFF2-40B4-BE49-F238E27FC236}">
                <a16:creationId xmlns:a16="http://schemas.microsoft.com/office/drawing/2014/main" id="{0AA062BD-28D3-4735-B50D-464540D9CE5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2542" r="82287" b="90422"/>
          <a:stretch/>
        </p:blipFill>
        <p:spPr>
          <a:xfrm>
            <a:off x="2777142" y="466742"/>
            <a:ext cx="927100" cy="942306"/>
          </a:xfrm>
          <a:prstGeom prst="rect">
            <a:avLst/>
          </a:prstGeom>
        </p:spPr>
      </p:pic>
      <p:pic>
        <p:nvPicPr>
          <p:cNvPr id="13" name="图片 12">
            <a:extLst>
              <a:ext uri="{FF2B5EF4-FFF2-40B4-BE49-F238E27FC236}">
                <a16:creationId xmlns:a16="http://schemas.microsoft.com/office/drawing/2014/main" id="{B69872C6-575A-4352-9891-D7736309974F}"/>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l="20" t="16523" r="80237" b="73899"/>
          <a:stretch/>
        </p:blipFill>
        <p:spPr>
          <a:xfrm>
            <a:off x="5590191" y="949994"/>
            <a:ext cx="1206500" cy="942306"/>
          </a:xfrm>
          <a:prstGeom prst="rect">
            <a:avLst/>
          </a:prstGeom>
        </p:spPr>
      </p:pic>
      <p:pic>
        <p:nvPicPr>
          <p:cNvPr id="15" name="图片 14">
            <a:extLst>
              <a:ext uri="{FF2B5EF4-FFF2-40B4-BE49-F238E27FC236}">
                <a16:creationId xmlns:a16="http://schemas.microsoft.com/office/drawing/2014/main" id="{87CB72BD-CF0D-4E93-8349-EEDDDC999CD4}"/>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l="32672" t="92226" r="47585" b="-1804"/>
          <a:stretch/>
        </p:blipFill>
        <p:spPr>
          <a:xfrm>
            <a:off x="7060316" y="4474591"/>
            <a:ext cx="1424171" cy="1112312"/>
          </a:xfrm>
          <a:prstGeom prst="rect">
            <a:avLst/>
          </a:prstGeom>
        </p:spPr>
      </p:pic>
    </p:spTree>
    <p:extLst>
      <p:ext uri="{BB962C8B-B14F-4D97-AF65-F5344CB8AC3E}">
        <p14:creationId xmlns:p14="http://schemas.microsoft.com/office/powerpoint/2010/main" val="930927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000" fill="hold"/>
                                        <p:tgtEl>
                                          <p:spTgt spid="5"/>
                                        </p:tgtEl>
                                        <p:attrNameLst>
                                          <p:attrName>ppt_x</p:attrName>
                                        </p:attrNameLst>
                                      </p:cBhvr>
                                      <p:tavLst>
                                        <p:tav tm="0">
                                          <p:val>
                                            <p:strVal val="0-#ppt_w/2"/>
                                          </p:val>
                                        </p:tav>
                                        <p:tav tm="100000">
                                          <p:val>
                                            <p:strVal val="#ppt_x"/>
                                          </p:val>
                                        </p:tav>
                                      </p:tavLst>
                                    </p:anim>
                                    <p:anim calcmode="lin" valueType="num">
                                      <p:cBhvr additive="base">
                                        <p:cTn id="12" dur="10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1+#ppt_w/2"/>
                                          </p:val>
                                        </p:tav>
                                        <p:tav tm="100000">
                                          <p:val>
                                            <p:strVal val="#ppt_x"/>
                                          </p:val>
                                        </p:tav>
                                      </p:tavLst>
                                    </p:anim>
                                    <p:anim calcmode="lin" valueType="num">
                                      <p:cBhvr additive="base">
                                        <p:cTn id="16" dur="1000" fill="hold"/>
                                        <p:tgtEl>
                                          <p:spTgt spid="7"/>
                                        </p:tgtEl>
                                        <p:attrNameLst>
                                          <p:attrName>ppt_y</p:attrName>
                                        </p:attrNameLst>
                                      </p:cBhvr>
                                      <p:tavLst>
                                        <p:tav tm="0">
                                          <p:val>
                                            <p:strVal val="#ppt_y"/>
                                          </p:val>
                                        </p:tav>
                                        <p:tav tm="100000">
                                          <p:val>
                                            <p:strVal val="#ppt_y"/>
                                          </p:val>
                                        </p:tav>
                                      </p:tavLst>
                                    </p:anim>
                                  </p:childTnLst>
                                </p:cTn>
                              </p:par>
                              <p:par>
                                <p:cTn id="17" presetID="2" presetClass="entr" presetSubtype="4" decel="10000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1000" fill="hold"/>
                                        <p:tgtEl>
                                          <p:spTgt spid="4"/>
                                        </p:tgtEl>
                                        <p:attrNameLst>
                                          <p:attrName>ppt_x</p:attrName>
                                        </p:attrNameLst>
                                      </p:cBhvr>
                                      <p:tavLst>
                                        <p:tav tm="0">
                                          <p:val>
                                            <p:strVal val="#ppt_x"/>
                                          </p:val>
                                        </p:tav>
                                        <p:tav tm="100000">
                                          <p:val>
                                            <p:strVal val="#ppt_x"/>
                                          </p:val>
                                        </p:tav>
                                      </p:tavLst>
                                    </p:anim>
                                    <p:anim calcmode="lin" valueType="num">
                                      <p:cBhvr additive="base">
                                        <p:cTn id="20" dur="1000" fill="hold"/>
                                        <p:tgtEl>
                                          <p:spTgt spid="4"/>
                                        </p:tgtEl>
                                        <p:attrNameLst>
                                          <p:attrName>ppt_y</p:attrName>
                                        </p:attrNameLst>
                                      </p:cBhvr>
                                      <p:tavLst>
                                        <p:tav tm="0">
                                          <p:val>
                                            <p:strVal val="1+#ppt_h/2"/>
                                          </p:val>
                                        </p:tav>
                                        <p:tav tm="100000">
                                          <p:val>
                                            <p:strVal val="#ppt_y"/>
                                          </p:val>
                                        </p:tav>
                                      </p:tavLst>
                                    </p:anim>
                                  </p:childTnLst>
                                </p:cTn>
                              </p:par>
                              <p:par>
                                <p:cTn id="21" presetID="10" presetClass="entr" presetSubtype="0" fill="hold" nodeType="withEffect">
                                  <p:stCondLst>
                                    <p:cond delay="50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50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par>
                                <p:cTn id="27" presetID="50" presetClass="entr" presetSubtype="0" decel="100000" fill="hold" grpId="0" nodeType="withEffect">
                                  <p:stCondLst>
                                    <p:cond delay="750"/>
                                  </p:stCondLst>
                                  <p:childTnLst>
                                    <p:set>
                                      <p:cBhvr>
                                        <p:cTn id="28" dur="1" fill="hold">
                                          <p:stCondLst>
                                            <p:cond delay="0"/>
                                          </p:stCondLst>
                                        </p:cTn>
                                        <p:tgtEl>
                                          <p:spTgt spid="14"/>
                                        </p:tgtEl>
                                        <p:attrNameLst>
                                          <p:attrName>style.visibility</p:attrName>
                                        </p:attrNameLst>
                                      </p:cBhvr>
                                      <p:to>
                                        <p:strVal val="visible"/>
                                      </p:to>
                                    </p:set>
                                    <p:anim calcmode="lin" valueType="num">
                                      <p:cBhvr>
                                        <p:cTn id="29" dur="1000" fill="hold"/>
                                        <p:tgtEl>
                                          <p:spTgt spid="14"/>
                                        </p:tgtEl>
                                        <p:attrNameLst>
                                          <p:attrName>ppt_w</p:attrName>
                                        </p:attrNameLst>
                                      </p:cBhvr>
                                      <p:tavLst>
                                        <p:tav tm="0">
                                          <p:val>
                                            <p:strVal val="#ppt_w+.3"/>
                                          </p:val>
                                        </p:tav>
                                        <p:tav tm="100000">
                                          <p:val>
                                            <p:strVal val="#ppt_w"/>
                                          </p:val>
                                        </p:tav>
                                      </p:tavLst>
                                    </p:anim>
                                    <p:anim calcmode="lin" valueType="num">
                                      <p:cBhvr>
                                        <p:cTn id="30" dur="1000" fill="hold"/>
                                        <p:tgtEl>
                                          <p:spTgt spid="14"/>
                                        </p:tgtEl>
                                        <p:attrNameLst>
                                          <p:attrName>ppt_h</p:attrName>
                                        </p:attrNameLst>
                                      </p:cBhvr>
                                      <p:tavLst>
                                        <p:tav tm="0">
                                          <p:val>
                                            <p:strVal val="#ppt_h"/>
                                          </p:val>
                                        </p:tav>
                                        <p:tav tm="100000">
                                          <p:val>
                                            <p:strVal val="#ppt_h"/>
                                          </p:val>
                                        </p:tav>
                                      </p:tavLst>
                                    </p:anim>
                                    <p:animEffect transition="in" filter="fade">
                                      <p:cBhvr>
                                        <p:cTn id="31" dur="1000"/>
                                        <p:tgtEl>
                                          <p:spTgt spid="14"/>
                                        </p:tgtEl>
                                      </p:cBhvr>
                                    </p:animEffect>
                                  </p:childTnLst>
                                </p:cTn>
                              </p:par>
                              <p:par>
                                <p:cTn id="32" presetID="50" presetClass="entr" presetSubtype="0" decel="100000" fill="hold" grpId="0" nodeType="withEffect">
                                  <p:stCondLst>
                                    <p:cond delay="750"/>
                                  </p:stCondLst>
                                  <p:childTnLst>
                                    <p:set>
                                      <p:cBhvr>
                                        <p:cTn id="33" dur="1" fill="hold">
                                          <p:stCondLst>
                                            <p:cond delay="0"/>
                                          </p:stCondLst>
                                        </p:cTn>
                                        <p:tgtEl>
                                          <p:spTgt spid="21"/>
                                        </p:tgtEl>
                                        <p:attrNameLst>
                                          <p:attrName>style.visibility</p:attrName>
                                        </p:attrNameLst>
                                      </p:cBhvr>
                                      <p:to>
                                        <p:strVal val="visible"/>
                                      </p:to>
                                    </p:set>
                                    <p:anim calcmode="lin" valueType="num">
                                      <p:cBhvr>
                                        <p:cTn id="34" dur="1000" fill="hold"/>
                                        <p:tgtEl>
                                          <p:spTgt spid="21"/>
                                        </p:tgtEl>
                                        <p:attrNameLst>
                                          <p:attrName>ppt_w</p:attrName>
                                        </p:attrNameLst>
                                      </p:cBhvr>
                                      <p:tavLst>
                                        <p:tav tm="0">
                                          <p:val>
                                            <p:strVal val="#ppt_w+.3"/>
                                          </p:val>
                                        </p:tav>
                                        <p:tav tm="100000">
                                          <p:val>
                                            <p:strVal val="#ppt_w"/>
                                          </p:val>
                                        </p:tav>
                                      </p:tavLst>
                                    </p:anim>
                                    <p:anim calcmode="lin" valueType="num">
                                      <p:cBhvr>
                                        <p:cTn id="35" dur="1000" fill="hold"/>
                                        <p:tgtEl>
                                          <p:spTgt spid="21"/>
                                        </p:tgtEl>
                                        <p:attrNameLst>
                                          <p:attrName>ppt_h</p:attrName>
                                        </p:attrNameLst>
                                      </p:cBhvr>
                                      <p:tavLst>
                                        <p:tav tm="0">
                                          <p:val>
                                            <p:strVal val="#ppt_h"/>
                                          </p:val>
                                        </p:tav>
                                        <p:tav tm="100000">
                                          <p:val>
                                            <p:strVal val="#ppt_h"/>
                                          </p:val>
                                        </p:tav>
                                      </p:tavLst>
                                    </p:anim>
                                    <p:animEffect transition="in" filter="fade">
                                      <p:cBhvr>
                                        <p:cTn id="36" dur="1000"/>
                                        <p:tgtEl>
                                          <p:spTgt spid="21"/>
                                        </p:tgtEl>
                                      </p:cBhvr>
                                    </p:animEffect>
                                  </p:childTnLst>
                                </p:cTn>
                              </p:par>
                              <p:par>
                                <p:cTn id="37" presetID="10" presetClass="entr" presetSubtype="0" fill="hold" nodeType="withEffect">
                                  <p:stCondLst>
                                    <p:cond delay="125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nodeType="withEffect">
                                  <p:stCondLst>
                                    <p:cond delay="125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nodeType="withEffect">
                                  <p:stCondLst>
                                    <p:cond delay="125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1" grpId="0">
        <p:tmplLst>
          <p:tmpl>
            <p:tnLst>
              <p:par>
                <p:cTn presetID="50" presetClass="entr" presetSubtype="0" decel="100000" fill="hold" nodeType="withEffect">
                  <p:stCondLst>
                    <p:cond delay="750"/>
                  </p:stCondLst>
                  <p:childTnLst>
                    <p:set>
                      <p:cBhvr>
                        <p:cTn dur="1" fill="hold">
                          <p:stCondLst>
                            <p:cond delay="0"/>
                          </p:stCondLst>
                        </p:cTn>
                        <p:tgtEl>
                          <p:spTgt spid="21"/>
                        </p:tgtEl>
                        <p:attrNameLst>
                          <p:attrName>style.visibility</p:attrName>
                        </p:attrNameLst>
                      </p:cBhvr>
                      <p:to>
                        <p:strVal val="visible"/>
                      </p:to>
                    </p:set>
                    <p:anim calcmode="lin" valueType="num">
                      <p:cBhvr>
                        <p:cTn dur="1000" fill="hold"/>
                        <p:tgtEl>
                          <p:spTgt spid="21"/>
                        </p:tgtEl>
                        <p:attrNameLst>
                          <p:attrName>ppt_w</p:attrName>
                        </p:attrNameLst>
                      </p:cBhvr>
                      <p:tavLst>
                        <p:tav tm="0">
                          <p:val>
                            <p:strVal val="#ppt_w+.3"/>
                          </p:val>
                        </p:tav>
                        <p:tav tm="100000">
                          <p:val>
                            <p:strVal val="#ppt_w"/>
                          </p:val>
                        </p:tav>
                      </p:tavLst>
                    </p:anim>
                    <p:anim calcmode="lin" valueType="num">
                      <p:cBhvr>
                        <p:cTn dur="1000" fill="hold"/>
                        <p:tgtEl>
                          <p:spTgt spid="21"/>
                        </p:tgtEl>
                        <p:attrNameLst>
                          <p:attrName>ppt_h</p:attrName>
                        </p:attrNameLst>
                      </p:cBhvr>
                      <p:tavLst>
                        <p:tav tm="0">
                          <p:val>
                            <p:strVal val="#ppt_h"/>
                          </p:val>
                        </p:tav>
                        <p:tav tm="100000">
                          <p:val>
                            <p:strVal val="#ppt_h"/>
                          </p:val>
                        </p:tav>
                      </p:tavLst>
                    </p:anim>
                    <p:animEffect transition="in" filter="fade">
                      <p:cBhvr>
                        <p:cTn dur="1000"/>
                        <p:tgtEl>
                          <p:spTgt spid="21"/>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A2151-0C6D-18F1-1ADD-02CAE6252B9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34DECAF-1578-4771-1E29-439F686AD93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EB9F25B7-4FDD-6C6F-4BC1-35FA0D368F84}"/>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30/03/2025</a:t>
            </a:fld>
            <a:endParaRPr lang="vi-VN"/>
          </a:p>
        </p:txBody>
      </p:sp>
      <p:sp>
        <p:nvSpPr>
          <p:cNvPr id="5" name="Footer Placeholder 4">
            <a:extLst>
              <a:ext uri="{FF2B5EF4-FFF2-40B4-BE49-F238E27FC236}">
                <a16:creationId xmlns:a16="http://schemas.microsoft.com/office/drawing/2014/main" id="{B4552958-5C32-7221-BF27-34804B6324D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9326A096-DA4C-BBE5-3F1A-7EE2CDFC8554}"/>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4165316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32185-3B1D-2E32-47B4-1D8D98D8F57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2CDFF5B-AB54-1C4A-0B7F-AF00E657877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E329E43-E664-3C61-F886-88B6433CAD1E}"/>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30/03/2025</a:t>
            </a:fld>
            <a:endParaRPr lang="vi-VN"/>
          </a:p>
        </p:txBody>
      </p:sp>
      <p:sp>
        <p:nvSpPr>
          <p:cNvPr id="5" name="Footer Placeholder 4">
            <a:extLst>
              <a:ext uri="{FF2B5EF4-FFF2-40B4-BE49-F238E27FC236}">
                <a16:creationId xmlns:a16="http://schemas.microsoft.com/office/drawing/2014/main" id="{F662D3A8-576A-95FD-14E7-13836DE976C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4A74AE20-C8D0-7074-AB18-49E8FFF59BE5}"/>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2019084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0B48D-7E25-AC7D-08C8-DEF29A5A3D7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E915A80-B8CF-25A2-9968-EA51744C48C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8BB6F0D4-4D7E-20A2-1D69-316FA8908FF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F8957222-F22A-1C36-1790-76852D0D8C47}"/>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30/03/2025</a:t>
            </a:fld>
            <a:endParaRPr lang="vi-VN"/>
          </a:p>
        </p:txBody>
      </p:sp>
      <p:sp>
        <p:nvSpPr>
          <p:cNvPr id="6" name="Footer Placeholder 5">
            <a:extLst>
              <a:ext uri="{FF2B5EF4-FFF2-40B4-BE49-F238E27FC236}">
                <a16:creationId xmlns:a16="http://schemas.microsoft.com/office/drawing/2014/main" id="{357A1951-0610-D754-3156-45587E121B5F}"/>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8EB38ACE-C696-9218-B236-6070097B00E1}"/>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3815788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45AC5-0884-BB0A-3A51-76D0B4897A2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911DB5C9-7CDD-B3F0-1F41-9E8DC9F5C7E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77476BC-97E6-3BC3-E36E-9CEF9BC0E19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283934C-A8C6-CC90-9A04-117F0DA738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37EB219-18A3-1ECC-07D9-2A4713DAD61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114A4BD3-F640-3792-05CB-63B732180E75}"/>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30/03/2025</a:t>
            </a:fld>
            <a:endParaRPr lang="vi-VN"/>
          </a:p>
        </p:txBody>
      </p:sp>
      <p:sp>
        <p:nvSpPr>
          <p:cNvPr id="8" name="Footer Placeholder 7">
            <a:extLst>
              <a:ext uri="{FF2B5EF4-FFF2-40B4-BE49-F238E27FC236}">
                <a16:creationId xmlns:a16="http://schemas.microsoft.com/office/drawing/2014/main" id="{64DA6C26-E4C9-2715-8C4B-6A120D061B6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E6E20E67-B036-FF9D-8AD1-3E3F917A9496}"/>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33811639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7B2BE-B520-6AE0-CE01-9BB6F1116B9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9A78E67D-FE0A-BF09-56EB-BB2D65F7B513}"/>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30/03/2025</a:t>
            </a:fld>
            <a:endParaRPr lang="vi-VN"/>
          </a:p>
        </p:txBody>
      </p:sp>
      <p:sp>
        <p:nvSpPr>
          <p:cNvPr id="4" name="Footer Placeholder 3">
            <a:extLst>
              <a:ext uri="{FF2B5EF4-FFF2-40B4-BE49-F238E27FC236}">
                <a16:creationId xmlns:a16="http://schemas.microsoft.com/office/drawing/2014/main" id="{A99B822D-0E37-EC4A-94D7-239D57613011}"/>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0522C920-16D4-E446-01BD-A7596FF8FDCF}"/>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3649103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E3B3E2-ADD4-87C1-F7D4-D984A1840913}"/>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30/03/2025</a:t>
            </a:fld>
            <a:endParaRPr lang="vi-VN"/>
          </a:p>
        </p:txBody>
      </p:sp>
      <p:sp>
        <p:nvSpPr>
          <p:cNvPr id="3" name="Footer Placeholder 2">
            <a:extLst>
              <a:ext uri="{FF2B5EF4-FFF2-40B4-BE49-F238E27FC236}">
                <a16:creationId xmlns:a16="http://schemas.microsoft.com/office/drawing/2014/main" id="{8567C81C-A8EE-91CA-545A-24D0A6B3F5E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4" name="Slide Number Placeholder 3">
            <a:extLst>
              <a:ext uri="{FF2B5EF4-FFF2-40B4-BE49-F238E27FC236}">
                <a16:creationId xmlns:a16="http://schemas.microsoft.com/office/drawing/2014/main" id="{3C7DC902-0B9B-1FF3-6101-FE4B2FEB22F4}"/>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14630581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651F2-3CAC-A7B6-768C-787B174C880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D78BF246-9FA8-6D57-296C-AAC04B8341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31E0057-56ED-975D-99E8-17435D8F38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0496EC5-F052-14BF-291E-781B12C2124F}"/>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30/03/2025</a:t>
            </a:fld>
            <a:endParaRPr lang="vi-VN"/>
          </a:p>
        </p:txBody>
      </p:sp>
      <p:sp>
        <p:nvSpPr>
          <p:cNvPr id="6" name="Footer Placeholder 5">
            <a:extLst>
              <a:ext uri="{FF2B5EF4-FFF2-40B4-BE49-F238E27FC236}">
                <a16:creationId xmlns:a16="http://schemas.microsoft.com/office/drawing/2014/main" id="{8C3B15F6-8522-AD9D-5795-BD17309AC092}"/>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28B9648D-CD59-BEF0-93BF-42549D3763E1}"/>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36499334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158E3-35D7-5D44-66CB-88B0DFB30A2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A0443374-2B19-835E-695A-862C4EE868B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BB9FEB8E-C73C-A40D-F3BE-2D53B27FD81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9B93ED-4536-986F-EE1C-5CEBDF7B1CB7}"/>
              </a:ext>
            </a:extLst>
          </p:cNvPr>
          <p:cNvSpPr>
            <a:spLocks noGrp="1"/>
          </p:cNvSpPr>
          <p:nvPr>
            <p:ph type="dt" sz="half" idx="10"/>
          </p:nvPr>
        </p:nvSpPr>
        <p:spPr>
          <a:xfrm>
            <a:off x="838200" y="6356350"/>
            <a:ext cx="2743200" cy="365125"/>
          </a:xfrm>
          <a:prstGeom prst="rect">
            <a:avLst/>
          </a:prstGeom>
        </p:spPr>
        <p:txBody>
          <a:bodyPr/>
          <a:lstStyle/>
          <a:p>
            <a:fld id="{4FD0E3AF-E2A1-4246-BB25-5F7E745A43A1}" type="datetimeFigureOut">
              <a:rPr lang="vi-VN" smtClean="0"/>
              <a:t>30/03/2025</a:t>
            </a:fld>
            <a:endParaRPr lang="vi-VN"/>
          </a:p>
        </p:txBody>
      </p:sp>
      <p:sp>
        <p:nvSpPr>
          <p:cNvPr id="6" name="Footer Placeholder 5">
            <a:extLst>
              <a:ext uri="{FF2B5EF4-FFF2-40B4-BE49-F238E27FC236}">
                <a16:creationId xmlns:a16="http://schemas.microsoft.com/office/drawing/2014/main" id="{4F1D9AE3-8DDA-4895-5654-7F47259A8C87}"/>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3FCF9814-A16C-1E57-65DC-EF6BECC0A74C}"/>
              </a:ext>
            </a:extLst>
          </p:cNvPr>
          <p:cNvSpPr>
            <a:spLocks noGrp="1"/>
          </p:cNvSpPr>
          <p:nvPr>
            <p:ph type="sldNum" sz="quarter" idx="12"/>
          </p:nvPr>
        </p:nvSpPr>
        <p:spPr>
          <a:xfrm>
            <a:off x="8610600" y="6356350"/>
            <a:ext cx="2743200" cy="365125"/>
          </a:xfrm>
          <a:prstGeom prst="rect">
            <a:avLst/>
          </a:prstGeom>
        </p:spPr>
        <p:txBody>
          <a:bodyPr/>
          <a:lstStyle/>
          <a:p>
            <a:fld id="{3AE55D0F-42D0-4E77-AAF6-420ECDAE2A13}" type="slidenum">
              <a:rPr lang="vi-VN" smtClean="0"/>
              <a:t>‹#›</a:t>
            </a:fld>
            <a:endParaRPr lang="vi-VN"/>
          </a:p>
        </p:txBody>
      </p:sp>
    </p:spTree>
    <p:extLst>
      <p:ext uri="{BB962C8B-B14F-4D97-AF65-F5344CB8AC3E}">
        <p14:creationId xmlns:p14="http://schemas.microsoft.com/office/powerpoint/2010/main" val="3824902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text, font, graphics, design&#10;&#10;Description automatically generated">
            <a:extLst>
              <a:ext uri="{FF2B5EF4-FFF2-40B4-BE49-F238E27FC236}">
                <a16:creationId xmlns:a16="http://schemas.microsoft.com/office/drawing/2014/main" id="{CC94D38D-488F-3E5E-3D54-020A3B49ADD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62126" y="190499"/>
            <a:ext cx="1419225" cy="1419225"/>
          </a:xfrm>
          <a:prstGeom prst="rect">
            <a:avLst/>
          </a:prstGeom>
        </p:spPr>
      </p:pic>
    </p:spTree>
    <p:extLst>
      <p:ext uri="{BB962C8B-B14F-4D97-AF65-F5344CB8AC3E}">
        <p14:creationId xmlns:p14="http://schemas.microsoft.com/office/powerpoint/2010/main" val="68126204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246696-1441-81A2-9754-4446181FDF11}"/>
              </a:ext>
            </a:extLst>
          </p:cNvPr>
          <p:cNvPicPr>
            <a:picLocks noChangeAspect="1"/>
          </p:cNvPicPr>
          <p:nvPr/>
        </p:nvPicPr>
        <p:blipFill>
          <a:blip r:embed="rId2"/>
          <a:stretch>
            <a:fillRect/>
          </a:stretch>
        </p:blipFill>
        <p:spPr>
          <a:xfrm>
            <a:off x="2597060" y="2390629"/>
            <a:ext cx="7937680" cy="3353091"/>
          </a:xfrm>
          <a:prstGeom prst="rect">
            <a:avLst/>
          </a:prstGeom>
        </p:spPr>
      </p:pic>
      <p:pic>
        <p:nvPicPr>
          <p:cNvPr id="5" name="Picture 4">
            <a:extLst>
              <a:ext uri="{FF2B5EF4-FFF2-40B4-BE49-F238E27FC236}">
                <a16:creationId xmlns:a16="http://schemas.microsoft.com/office/drawing/2014/main" id="{B42045F7-69BF-A40A-E451-F0CEC4C05B19}"/>
              </a:ext>
            </a:extLst>
          </p:cNvPr>
          <p:cNvPicPr>
            <a:picLocks noChangeAspect="1"/>
          </p:cNvPicPr>
          <p:nvPr/>
        </p:nvPicPr>
        <p:blipFill>
          <a:blip r:embed="rId3"/>
          <a:stretch>
            <a:fillRect/>
          </a:stretch>
        </p:blipFill>
        <p:spPr>
          <a:xfrm>
            <a:off x="2476119" y="421201"/>
            <a:ext cx="7053683" cy="2481287"/>
          </a:xfrm>
          <a:prstGeom prst="rect">
            <a:avLst/>
          </a:prstGeom>
        </p:spPr>
      </p:pic>
    </p:spTree>
    <p:extLst>
      <p:ext uri="{BB962C8B-B14F-4D97-AF65-F5344CB8AC3E}">
        <p14:creationId xmlns:p14="http://schemas.microsoft.com/office/powerpoint/2010/main" val="3449476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61B8F29-D451-1798-7650-3FFAABFCDF28}"/>
              </a:ext>
            </a:extLst>
          </p:cNvPr>
          <p:cNvSpPr txBox="1"/>
          <p:nvPr/>
        </p:nvSpPr>
        <p:spPr>
          <a:xfrm>
            <a:off x="2751667" y="590700"/>
            <a:ext cx="6568017"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solidFill>
                    <a:srgbClr val="E7E6E6">
                      <a:lumMod val="90000"/>
                    </a:srgbClr>
                  </a:solidFill>
                </a:ln>
                <a:solidFill>
                  <a:srgbClr val="FF0000"/>
                </a:solidFill>
                <a:effectLst/>
                <a:uLnTx/>
                <a:uFillTx/>
                <a:latin typeface="Calibri" panose="020F0502020204030204" pitchFamily="34" charset="0"/>
                <a:cs typeface="Calibri" panose="020F0502020204030204" pitchFamily="34" charset="0"/>
              </a:rPr>
              <a:t>Các</a:t>
            </a:r>
            <a:r>
              <a:rPr kumimoji="0" lang="en-US" sz="4400" b="1" i="0" u="none" strike="noStrike" kern="1200" cap="none" spc="0" normalizeH="0" baseline="0" noProof="0" dirty="0">
                <a:ln>
                  <a:solidFill>
                    <a:srgbClr val="E7E6E6">
                      <a:lumMod val="90000"/>
                    </a:srgbClr>
                  </a:solidFill>
                </a:ln>
                <a:solidFill>
                  <a:srgbClr val="FF0000"/>
                </a:solidFill>
                <a:effectLst/>
                <a:uLnTx/>
                <a:uFillTx/>
                <a:latin typeface="Calibri" panose="020F0502020204030204" pitchFamily="34" charset="0"/>
                <a:cs typeface="Calibri" panose="020F0502020204030204" pitchFamily="34" charset="0"/>
              </a:rPr>
              <a:t> </a:t>
            </a:r>
            <a:r>
              <a:rPr lang="en-US" sz="4400" b="1" dirty="0" err="1">
                <a:ln>
                  <a:solidFill>
                    <a:srgbClr val="E7E6E6">
                      <a:lumMod val="90000"/>
                    </a:srgbClr>
                  </a:solidFill>
                </a:ln>
                <a:solidFill>
                  <a:srgbClr val="FF0000"/>
                </a:solidFill>
                <a:latin typeface="Calibri" panose="020F0502020204030204" pitchFamily="34" charset="0"/>
                <a:cs typeface="Calibri" panose="020F0502020204030204" pitchFamily="34" charset="0"/>
              </a:rPr>
              <a:t>bạn</a:t>
            </a:r>
            <a:r>
              <a:rPr kumimoji="0" lang="en-US" sz="4400" b="1" i="0" u="none" strike="noStrike" kern="1200" cap="none" spc="0" normalizeH="0" baseline="0" noProof="0" dirty="0">
                <a:ln>
                  <a:solidFill>
                    <a:srgbClr val="E7E6E6">
                      <a:lumMod val="90000"/>
                    </a:srgbClr>
                  </a:solid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solidFill>
                    <a:srgbClr val="E7E6E6">
                      <a:lumMod val="90000"/>
                    </a:srgbClr>
                  </a:solidFill>
                </a:ln>
                <a:solidFill>
                  <a:srgbClr val="FF0000"/>
                </a:solidFill>
                <a:effectLst/>
                <a:uLnTx/>
                <a:uFillTx/>
                <a:latin typeface="Calibri" panose="020F0502020204030204" pitchFamily="34" charset="0"/>
                <a:cs typeface="Calibri" panose="020F0502020204030204" pitchFamily="34" charset="0"/>
              </a:rPr>
              <a:t>khác</a:t>
            </a:r>
            <a:endParaRPr kumimoji="0" lang="en-US" sz="4400" b="1" i="0" u="none" strike="noStrike" kern="1200" cap="none" spc="0" normalizeH="0" baseline="0" noProof="0" dirty="0">
              <a:ln>
                <a:solidFill>
                  <a:srgbClr val="E7E6E6">
                    <a:lumMod val="90000"/>
                  </a:srgbClr>
                </a:solidFill>
              </a:ln>
              <a:solidFill>
                <a:srgbClr val="FF0000"/>
              </a:solidFill>
              <a:effectLst/>
              <a:uLnTx/>
              <a:uFillTx/>
              <a:latin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solidFill>
                    <a:srgbClr val="E7E6E6">
                      <a:lumMod val="90000"/>
                    </a:srgbClr>
                  </a:solidFill>
                </a:ln>
                <a:solidFill>
                  <a:srgbClr val="FF0000"/>
                </a:solidFill>
                <a:effectLst/>
                <a:uLnTx/>
                <a:uFillTx/>
                <a:latin typeface="Calibri" panose="020F0502020204030204" pitchFamily="34" charset="0"/>
                <a:cs typeface="Calibri" panose="020F0502020204030204" pitchFamily="34" charset="0"/>
              </a:rPr>
              <a:t>Lắng</a:t>
            </a:r>
            <a:r>
              <a:rPr kumimoji="0" lang="en-US" sz="4400" b="1" i="0" u="none" strike="noStrike" kern="1200" cap="none" spc="0" normalizeH="0" baseline="0" noProof="0" dirty="0">
                <a:ln>
                  <a:solidFill>
                    <a:srgbClr val="E7E6E6">
                      <a:lumMod val="90000"/>
                    </a:srgbClr>
                  </a:solidFill>
                </a:ln>
                <a:solidFill>
                  <a:srgbClr val="FF0000"/>
                </a:solidFill>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a:solidFill>
                    <a:srgbClr val="E7E6E6">
                      <a:lumMod val="90000"/>
                    </a:srgbClr>
                  </a:solidFill>
                </a:ln>
                <a:solidFill>
                  <a:srgbClr val="FF0000"/>
                </a:solidFill>
                <a:effectLst/>
                <a:uLnTx/>
                <a:uFillTx/>
                <a:latin typeface="Calibri" panose="020F0502020204030204" pitchFamily="34" charset="0"/>
                <a:cs typeface="Calibri" panose="020F0502020204030204" pitchFamily="34" charset="0"/>
              </a:rPr>
              <a:t>nghe</a:t>
            </a:r>
            <a:r>
              <a:rPr kumimoji="0" lang="en-US" sz="4400" b="1" i="0" u="none" strike="noStrike" kern="1200" cap="none" spc="0" normalizeH="0" baseline="0" noProof="0" dirty="0">
                <a:ln>
                  <a:solidFill>
                    <a:srgbClr val="E7E6E6">
                      <a:lumMod val="90000"/>
                    </a:srgbClr>
                  </a:solidFill>
                </a:ln>
                <a:solidFill>
                  <a:srgbClr val="FF0000"/>
                </a:solidFill>
                <a:effectLst/>
                <a:uLnTx/>
                <a:uFillTx/>
                <a:latin typeface="Calibri" panose="020F0502020204030204" pitchFamily="34" charset="0"/>
                <a:cs typeface="Calibri" panose="020F0502020204030204" pitchFamily="34" charset="0"/>
              </a:rPr>
              <a:t> – </a:t>
            </a:r>
            <a:r>
              <a:rPr kumimoji="0" lang="en-US" sz="4400" b="1" i="0" u="none" strike="noStrike" kern="1200" cap="none" spc="0" normalizeH="0" baseline="0" noProof="0" dirty="0" err="1">
                <a:ln>
                  <a:solidFill>
                    <a:srgbClr val="E7E6E6">
                      <a:lumMod val="90000"/>
                    </a:srgbClr>
                  </a:solidFill>
                </a:ln>
                <a:solidFill>
                  <a:srgbClr val="FF0000"/>
                </a:solidFill>
                <a:effectLst/>
                <a:uLnTx/>
                <a:uFillTx/>
                <a:latin typeface="Calibri" panose="020F0502020204030204" pitchFamily="34" charset="0"/>
                <a:cs typeface="Calibri" panose="020F0502020204030204" pitchFamily="34" charset="0"/>
              </a:rPr>
              <a:t>góp</a:t>
            </a:r>
            <a:r>
              <a:rPr kumimoji="0" lang="en-US" sz="4400" b="1" i="0" u="none" strike="noStrike" kern="1200" cap="none" spc="0" normalizeH="0" baseline="0" noProof="0" dirty="0">
                <a:ln>
                  <a:solidFill>
                    <a:srgbClr val="E7E6E6">
                      <a:lumMod val="90000"/>
                    </a:srgbClr>
                  </a:solidFill>
                </a:ln>
                <a:solidFill>
                  <a:srgbClr val="FF0000"/>
                </a:solidFill>
                <a:effectLst/>
                <a:uLnTx/>
                <a:uFillTx/>
                <a:latin typeface="Calibri" panose="020F0502020204030204" pitchFamily="34" charset="0"/>
                <a:cs typeface="Calibri" panose="020F0502020204030204" pitchFamily="34" charset="0"/>
              </a:rPr>
              <a:t> ý - </a:t>
            </a:r>
            <a:r>
              <a:rPr kumimoji="0" lang="en-US" sz="4400" b="1" i="0" u="none" strike="noStrike" kern="1200" cap="none" spc="0" normalizeH="0" baseline="0" noProof="0" dirty="0" err="1">
                <a:ln>
                  <a:solidFill>
                    <a:srgbClr val="E7E6E6">
                      <a:lumMod val="90000"/>
                    </a:srgbClr>
                  </a:solidFill>
                </a:ln>
                <a:solidFill>
                  <a:srgbClr val="FF0000"/>
                </a:solidFill>
                <a:effectLst/>
                <a:uLnTx/>
                <a:uFillTx/>
                <a:latin typeface="Calibri" panose="020F0502020204030204" pitchFamily="34" charset="0"/>
                <a:cs typeface="Calibri" panose="020F0502020204030204" pitchFamily="34" charset="0"/>
              </a:rPr>
              <a:t>bổ</a:t>
            </a:r>
            <a:r>
              <a:rPr kumimoji="0" lang="en-US" sz="4400" b="1" i="0" u="none" strike="noStrike" kern="1200" cap="none" spc="0" normalizeH="0" baseline="0" noProof="0" dirty="0">
                <a:ln>
                  <a:solidFill>
                    <a:srgbClr val="E7E6E6">
                      <a:lumMod val="90000"/>
                    </a:srgbClr>
                  </a:solidFill>
                </a:ln>
                <a:solidFill>
                  <a:srgbClr val="FF0000"/>
                </a:solidFill>
                <a:effectLst/>
                <a:uLnTx/>
                <a:uFillTx/>
                <a:latin typeface="Calibri" panose="020F0502020204030204" pitchFamily="34" charset="0"/>
                <a:cs typeface="Calibri" panose="020F0502020204030204" pitchFamily="34" charset="0"/>
              </a:rPr>
              <a:t> sung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srgbClr val="757070"/>
              </a:solidFill>
              <a:effectLst/>
              <a:uLnTx/>
              <a:uFillTx/>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788653A3-4F78-1157-78A2-FE6984E62455}"/>
              </a:ext>
            </a:extLst>
          </p:cNvPr>
          <p:cNvSpPr txBox="1"/>
          <p:nvPr/>
        </p:nvSpPr>
        <p:spPr>
          <a:xfrm rot="280075">
            <a:off x="5317989" y="2063475"/>
            <a:ext cx="334684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solidFill>
                    <a:srgbClr val="44546A"/>
                  </a:solidFill>
                </a:ln>
                <a:solidFill>
                  <a:srgbClr val="EB5B69"/>
                </a:solidFill>
                <a:effectLst>
                  <a:innerShdw dist="50800">
                    <a:srgbClr val="9EDAC6">
                      <a:lumMod val="20000"/>
                      <a:lumOff val="80000"/>
                      <a:alpha val="62000"/>
                    </a:srgbClr>
                  </a:innerShdw>
                </a:effectLst>
                <a:uLnTx/>
                <a:uFillTx/>
                <a:latin typeface="Calibri" panose="020F0502020204030204" pitchFamily="34" charset="0"/>
                <a:ea typeface="LNTH-LuoLuoNotangYuanTi 1" pitchFamily="2" charset="-128"/>
                <a:cs typeface="Calibri" panose="020F0502020204030204" pitchFamily="34" charset="0"/>
              </a:rPr>
              <a:t>chia</a:t>
            </a:r>
            <a:endParaRPr kumimoji="0" lang="vi-VN" sz="9600" b="1" i="0" u="none" strike="noStrike" kern="1200" cap="none" spc="0" normalizeH="0" baseline="0" noProof="0" dirty="0">
              <a:ln>
                <a:solidFill>
                  <a:srgbClr val="44546A"/>
                </a:solidFill>
              </a:ln>
              <a:solidFill>
                <a:srgbClr val="00B0F0"/>
              </a:solidFill>
              <a:effectLst>
                <a:innerShdw dist="50800">
                  <a:srgbClr val="9EDAC6">
                    <a:lumMod val="20000"/>
                    <a:lumOff val="80000"/>
                    <a:alpha val="62000"/>
                  </a:srgbClr>
                </a:innerShdw>
              </a:effectLst>
              <a:uLnTx/>
              <a:uFillTx/>
              <a:latin typeface="Calibri" panose="020F0502020204030204" pitchFamily="34" charset="0"/>
              <a:ea typeface="LNTH-LuoLuoNotangYuanTi 1" pitchFamily="2" charset="-128"/>
              <a:cs typeface="Calibri" panose="020F0502020204030204" pitchFamily="34" charset="0"/>
            </a:endParaRPr>
          </a:p>
        </p:txBody>
      </p:sp>
      <p:sp>
        <p:nvSpPr>
          <p:cNvPr id="5" name="TextBox 4">
            <a:extLst>
              <a:ext uri="{FF2B5EF4-FFF2-40B4-BE49-F238E27FC236}">
                <a16:creationId xmlns:a16="http://schemas.microsoft.com/office/drawing/2014/main" id="{2CADF2AF-F0CA-D755-8B36-AE0832CC07B5}"/>
              </a:ext>
            </a:extLst>
          </p:cNvPr>
          <p:cNvSpPr txBox="1"/>
          <p:nvPr/>
        </p:nvSpPr>
        <p:spPr>
          <a:xfrm rot="21283975">
            <a:off x="2426794" y="2179914"/>
            <a:ext cx="362573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solidFill>
                    <a:srgbClr val="44546A"/>
                  </a:solidFill>
                </a:ln>
                <a:solidFill>
                  <a:srgbClr val="9EDAC6">
                    <a:lumMod val="75000"/>
                  </a:srgbClr>
                </a:solidFill>
                <a:effectLst>
                  <a:innerShdw dist="50800">
                    <a:srgbClr val="9EDAC6">
                      <a:lumMod val="20000"/>
                      <a:lumOff val="80000"/>
                      <a:alpha val="62000"/>
                    </a:srgbClr>
                  </a:innerShdw>
                </a:effectLst>
                <a:uLnTx/>
                <a:uFillTx/>
                <a:latin typeface="Calibri" panose="020F0502020204030204" pitchFamily="34" charset="0"/>
                <a:ea typeface="LNTH-LuoLuoNotangYuanTi 1" pitchFamily="2" charset="-128"/>
                <a:cs typeface="Calibri" panose="020F0502020204030204" pitchFamily="34" charset="0"/>
              </a:rPr>
              <a:t>Cùng</a:t>
            </a:r>
            <a:endParaRPr kumimoji="0" lang="vi-VN" sz="9600" b="1" i="0" u="none" strike="noStrike" kern="1200" cap="none" spc="0" normalizeH="0" baseline="0" noProof="0" dirty="0">
              <a:ln>
                <a:solidFill>
                  <a:srgbClr val="44546A"/>
                </a:solidFill>
              </a:ln>
              <a:solidFill>
                <a:srgbClr val="00B0F0"/>
              </a:solidFill>
              <a:effectLst>
                <a:innerShdw dist="50800">
                  <a:srgbClr val="9EDAC6">
                    <a:lumMod val="20000"/>
                    <a:lumOff val="80000"/>
                    <a:alpha val="62000"/>
                  </a:srgbClr>
                </a:innerShdw>
              </a:effectLst>
              <a:uLnTx/>
              <a:uFillTx/>
              <a:latin typeface="Calibri" panose="020F0502020204030204" pitchFamily="34" charset="0"/>
              <a:ea typeface="LNTH-LuoLuoNotangYuanTi 1" pitchFamily="2" charset="-128"/>
              <a:cs typeface="Calibri" panose="020F0502020204030204" pitchFamily="34" charset="0"/>
            </a:endParaRPr>
          </a:p>
        </p:txBody>
      </p:sp>
      <p:sp>
        <p:nvSpPr>
          <p:cNvPr id="6" name="TextBox 5">
            <a:extLst>
              <a:ext uri="{FF2B5EF4-FFF2-40B4-BE49-F238E27FC236}">
                <a16:creationId xmlns:a16="http://schemas.microsoft.com/office/drawing/2014/main" id="{5AE3A069-ABA2-EBB7-B3CD-5CF1074328D1}"/>
              </a:ext>
            </a:extLst>
          </p:cNvPr>
          <p:cNvSpPr txBox="1"/>
          <p:nvPr/>
        </p:nvSpPr>
        <p:spPr>
          <a:xfrm rot="173436">
            <a:off x="8335535" y="2080900"/>
            <a:ext cx="183907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err="1">
                <a:ln>
                  <a:solidFill>
                    <a:srgbClr val="44546A"/>
                  </a:solidFill>
                </a:ln>
                <a:solidFill>
                  <a:srgbClr val="00B0F0"/>
                </a:solidFill>
                <a:effectLst>
                  <a:innerShdw dist="50800">
                    <a:srgbClr val="9EDAC6">
                      <a:lumMod val="20000"/>
                      <a:lumOff val="80000"/>
                      <a:alpha val="62000"/>
                    </a:srgbClr>
                  </a:innerShdw>
                </a:effectLst>
                <a:uLnTx/>
                <a:uFillTx/>
                <a:latin typeface="Calibri" panose="020F0502020204030204" pitchFamily="34" charset="0"/>
                <a:ea typeface="LNTH-LuoLuoNotangYuanTi 1" pitchFamily="2" charset="-128"/>
                <a:cs typeface="Calibri" panose="020F0502020204030204" pitchFamily="34" charset="0"/>
              </a:rPr>
              <a:t>sẻ</a:t>
            </a:r>
            <a:endParaRPr kumimoji="0" lang="vi-VN" sz="9600" b="1" i="0" u="none" strike="noStrike" kern="1200" cap="none" spc="0" normalizeH="0" baseline="0" noProof="0" dirty="0">
              <a:ln>
                <a:solidFill>
                  <a:srgbClr val="44546A"/>
                </a:solidFill>
              </a:ln>
              <a:solidFill>
                <a:srgbClr val="00B0F0"/>
              </a:solidFill>
              <a:effectLst>
                <a:innerShdw dist="50800">
                  <a:srgbClr val="9EDAC6">
                    <a:lumMod val="20000"/>
                    <a:lumOff val="80000"/>
                    <a:alpha val="62000"/>
                  </a:srgbClr>
                </a:innerShdw>
              </a:effectLst>
              <a:uLnTx/>
              <a:uFillTx/>
              <a:latin typeface="Calibri" panose="020F0502020204030204" pitchFamily="34" charset="0"/>
              <a:ea typeface="LNTH-LuoLuoNotangYuanTi 1" pitchFamily="2" charset="-128"/>
              <a:cs typeface="Calibri" panose="020F0502020204030204" pitchFamily="34" charset="0"/>
            </a:endParaRPr>
          </a:p>
        </p:txBody>
      </p:sp>
    </p:spTree>
    <p:extLst>
      <p:ext uri="{BB962C8B-B14F-4D97-AF65-F5344CB8AC3E}">
        <p14:creationId xmlns:p14="http://schemas.microsoft.com/office/powerpoint/2010/main" val="318479777"/>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14:presetBounceEnd="80000">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14:bounceEnd="80000">
                                          <p:cBhvr additive="base">
                                            <p:cTn id="12" dur="500" fill="hold"/>
                                            <p:tgtEl>
                                              <p:spTgt spid="5"/>
                                            </p:tgtEl>
                                            <p:attrNameLst>
                                              <p:attrName>ppt_x</p:attrName>
                                            </p:attrNameLst>
                                          </p:cBhvr>
                                          <p:tavLst>
                                            <p:tav tm="0">
                                              <p:val>
                                                <p:strVal val="0-#ppt_w/2"/>
                                              </p:val>
                                            </p:tav>
                                            <p:tav tm="100000">
                                              <p:val>
                                                <p:strVal val="#ppt_x"/>
                                              </p:val>
                                            </p:tav>
                                          </p:tavLst>
                                        </p:anim>
                                        <p:anim calcmode="lin" valueType="num" p14:bounceEnd="80000">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14:presetBounceEnd="80000">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14:bounceEnd="80000">
                                          <p:cBhvr additive="base">
                                            <p:cTn id="1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14:presetBounceEnd="80000">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14:bounceEnd="80000">
                                          <p:cBhvr additive="base">
                                            <p:cTn id="22" dur="500" fill="hold"/>
                                            <p:tgtEl>
                                              <p:spTgt spid="6"/>
                                            </p:tgtEl>
                                            <p:attrNameLst>
                                              <p:attrName>ppt_x</p:attrName>
                                            </p:attrNameLst>
                                          </p:cBhvr>
                                          <p:tavLst>
                                            <p:tav tm="0">
                                              <p:val>
                                                <p:strVal val="0-#ppt_w/2"/>
                                              </p:val>
                                            </p:tav>
                                            <p:tav tm="100000">
                                              <p:val>
                                                <p:strVal val="#ppt_x"/>
                                              </p:val>
                                            </p:tav>
                                          </p:tavLst>
                                        </p:anim>
                                        <p:anim calcmode="lin" valueType="num" p14:bounceEnd="80000">
                                          <p:cBhvr additive="base">
                                            <p:cTn id="23"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0-#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0-#ppt_w/2"/>
                                              </p:val>
                                            </p:tav>
                                            <p:tav tm="100000">
                                              <p:val>
                                                <p:strVal val="#ppt_x"/>
                                              </p:val>
                                            </p:tav>
                                          </p:tavLst>
                                        </p:anim>
                                        <p:anim calcmode="lin" valueType="num">
                                          <p:cBhvr additive="base">
                                            <p:cTn id="18" dur="500" fill="hold"/>
                                            <p:tgtEl>
                                              <p:spTgt spid="4"/>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0-#ppt_w/2"/>
                                              </p:val>
                                            </p:tav>
                                            <p:tav tm="100000">
                                              <p:val>
                                                <p:strVal val="#ppt_x"/>
                                              </p:val>
                                            </p:tav>
                                          </p:tavLst>
                                        </p:anim>
                                        <p:anim calcmode="lin" valueType="num">
                                          <p:cBhvr additive="base">
                                            <p:cTn id="23"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9F08E16-184C-03AB-04C7-9F397CE2E318}"/>
              </a:ext>
            </a:extLst>
          </p:cNvPr>
          <p:cNvSpPr txBox="1"/>
          <p:nvPr/>
        </p:nvSpPr>
        <p:spPr>
          <a:xfrm>
            <a:off x="2231405" y="1538118"/>
            <a:ext cx="8030195" cy="2862322"/>
          </a:xfrm>
          <a:prstGeom prst="rect">
            <a:avLst/>
          </a:prstGeom>
          <a:noFill/>
        </p:spPr>
        <p:txBody>
          <a:bodyPr wrap="square" rtlCol="0">
            <a:spAutoFit/>
          </a:bodyPr>
          <a:lstStyle/>
          <a:p>
            <a:pPr lvl="0" algn="just">
              <a:defRPr/>
            </a:pPr>
            <a:r>
              <a:rPr lang="vi-VN" sz="3600" dirty="0">
                <a:solidFill>
                  <a:prstClr val="black"/>
                </a:solidFill>
                <a:latin typeface="Calibri" panose="020F0502020204030204" pitchFamily="34" charset="0"/>
                <a:cs typeface="Calibri" panose="020F0502020204030204" pitchFamily="34" charset="0"/>
              </a:rPr>
              <a:t>Ai sinh ra cũng có một gia đình. Ông bà, bố mẹ và anh chị em là những người thân yêu nhất. Mọi người trong gia đình phải thương yêu, quan tâm, chăm sóc lẫn nhau.</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826797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AA532F-B968-8196-735E-07D01F40A33D}"/>
              </a:ext>
            </a:extLst>
          </p:cNvPr>
          <p:cNvSpPr txBox="1"/>
          <p:nvPr/>
        </p:nvSpPr>
        <p:spPr>
          <a:xfrm>
            <a:off x="3167042" y="309746"/>
            <a:ext cx="428492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EB5B69"/>
                </a:solidFill>
                <a:effectLst>
                  <a:outerShdw blurRad="38100" dist="38100" dir="2700000" algn="tl">
                    <a:srgbClr val="000000">
                      <a:alpha val="43137"/>
                    </a:srgbClr>
                  </a:outerShdw>
                </a:effectLst>
                <a:uLnTx/>
                <a:uFillTx/>
                <a:latin typeface="Times New Roman" panose="02020603050405020304" pitchFamily="18" charset="0"/>
                <a:ea typeface="LNTH-LuoLuoNotangYuanTi 1" pitchFamily="2" charset="-128"/>
                <a:cs typeface="Times New Roman" panose="02020603050405020304" pitchFamily="18" charset="0"/>
              </a:rPr>
              <a:t>Về</a:t>
            </a:r>
            <a:r>
              <a:rPr kumimoji="0" lang="en-US" sz="6000" b="1" i="0" u="none" strike="noStrike" kern="1200" cap="none" spc="0" normalizeH="0" noProof="0" dirty="0">
                <a:ln>
                  <a:noFill/>
                </a:ln>
                <a:solidFill>
                  <a:srgbClr val="EB5B69"/>
                </a:solidFill>
                <a:effectLst>
                  <a:outerShdw blurRad="38100" dist="38100" dir="2700000" algn="tl">
                    <a:srgbClr val="000000">
                      <a:alpha val="43137"/>
                    </a:srgbClr>
                  </a:outerShdw>
                </a:effectLst>
                <a:uLnTx/>
                <a:uFillTx/>
                <a:latin typeface="Times New Roman" panose="02020603050405020304" pitchFamily="18" charset="0"/>
                <a:ea typeface="LNTH-LuoLuoNotangYuanTi 1" pitchFamily="2" charset="-128"/>
                <a:cs typeface="Times New Roman" panose="02020603050405020304" pitchFamily="18" charset="0"/>
              </a:rPr>
              <a:t> </a:t>
            </a:r>
            <a:r>
              <a:rPr kumimoji="0" lang="en-US" sz="6000" b="1" i="0" u="none" strike="noStrike" kern="1200" cap="none" spc="0" normalizeH="0" noProof="0" dirty="0" err="1">
                <a:ln>
                  <a:noFill/>
                </a:ln>
                <a:solidFill>
                  <a:srgbClr val="EB5B69"/>
                </a:solidFill>
                <a:effectLst>
                  <a:outerShdw blurRad="38100" dist="38100" dir="2700000" algn="tl">
                    <a:srgbClr val="000000">
                      <a:alpha val="43137"/>
                    </a:srgbClr>
                  </a:outerShdw>
                </a:effectLst>
                <a:uLnTx/>
                <a:uFillTx/>
                <a:latin typeface="Times New Roman" panose="02020603050405020304" pitchFamily="18" charset="0"/>
                <a:ea typeface="LNTH-LuoLuoNotangYuanTi 1" pitchFamily="2" charset="-128"/>
                <a:cs typeface="Times New Roman" panose="02020603050405020304" pitchFamily="18" charset="0"/>
              </a:rPr>
              <a:t>nhà</a:t>
            </a:r>
            <a:endParaRPr kumimoji="0" lang="vi-VN" sz="6000" b="1" i="0" u="none" strike="noStrike" kern="1200" cap="none" spc="0" normalizeH="0" baseline="0" noProof="0" dirty="0">
              <a:ln>
                <a:noFill/>
              </a:ln>
              <a:solidFill>
                <a:srgbClr val="EB5B69"/>
              </a:solidFill>
              <a:effectLst>
                <a:outerShdw blurRad="38100" dist="38100" dir="2700000" algn="tl">
                  <a:srgbClr val="000000">
                    <a:alpha val="43137"/>
                  </a:srgbClr>
                </a:outerShdw>
              </a:effectLst>
              <a:uLnTx/>
              <a:uFillTx/>
              <a:latin typeface="Times New Roman" panose="02020603050405020304" pitchFamily="18" charset="0"/>
              <a:ea typeface="LNTH-LuoLuoNotangYuanTi 1" pitchFamily="2" charset="-128"/>
              <a:cs typeface="Times New Roman" panose="02020603050405020304" pitchFamily="18" charset="0"/>
            </a:endParaRPr>
          </a:p>
        </p:txBody>
      </p:sp>
      <p:sp>
        <p:nvSpPr>
          <p:cNvPr id="3" name="TextBox 2">
            <a:extLst>
              <a:ext uri="{FF2B5EF4-FFF2-40B4-BE49-F238E27FC236}">
                <a16:creationId xmlns:a16="http://schemas.microsoft.com/office/drawing/2014/main" id="{52C43975-57F4-DABD-45C5-58F6CACE2D4E}"/>
              </a:ext>
            </a:extLst>
          </p:cNvPr>
          <p:cNvSpPr txBox="1"/>
          <p:nvPr/>
        </p:nvSpPr>
        <p:spPr>
          <a:xfrm>
            <a:off x="1210732" y="1386884"/>
            <a:ext cx="9508067" cy="1323439"/>
          </a:xfrm>
          <a:prstGeom prst="rect">
            <a:avLst/>
          </a:prstGeom>
          <a:noFill/>
        </p:spPr>
        <p:txBody>
          <a:bodyPr wrap="square" rtlCol="0">
            <a:spAutoFit/>
          </a:bodyPr>
          <a:lstStyle/>
          <a:p>
            <a:pPr lvl="0" algn="just">
              <a:defRPr/>
            </a:pPr>
            <a:r>
              <a:rPr lang="en-US" sz="4000" b="1" dirty="0" err="1">
                <a:solidFill>
                  <a:srgbClr val="328C96"/>
                </a:solidFill>
                <a:latin typeface="Calibri" panose="020F0502020204030204" pitchFamily="34" charset="0"/>
                <a:cs typeface="Calibri" panose="020F0502020204030204" pitchFamily="34" charset="0"/>
              </a:rPr>
              <a:t>Chuẩn</a:t>
            </a:r>
            <a:r>
              <a:rPr lang="en-US" sz="4000" b="1" dirty="0">
                <a:solidFill>
                  <a:srgbClr val="328C96"/>
                </a:solidFill>
                <a:latin typeface="Calibri" panose="020F0502020204030204" pitchFamily="34" charset="0"/>
                <a:cs typeface="Calibri" panose="020F0502020204030204" pitchFamily="34" charset="0"/>
              </a:rPr>
              <a:t> </a:t>
            </a:r>
            <a:r>
              <a:rPr lang="en-US" sz="4000" b="1" dirty="0" err="1">
                <a:solidFill>
                  <a:srgbClr val="328C96"/>
                </a:solidFill>
                <a:latin typeface="Calibri" panose="020F0502020204030204" pitchFamily="34" charset="0"/>
                <a:cs typeface="Calibri" panose="020F0502020204030204" pitchFamily="34" charset="0"/>
              </a:rPr>
              <a:t>bị</a:t>
            </a:r>
            <a:r>
              <a:rPr lang="en-US" sz="4000" b="1" dirty="0">
                <a:solidFill>
                  <a:srgbClr val="328C96"/>
                </a:solidFill>
                <a:latin typeface="Calibri" panose="020F0502020204030204" pitchFamily="34" charset="0"/>
                <a:cs typeface="Calibri" panose="020F0502020204030204" pitchFamily="34" charset="0"/>
              </a:rPr>
              <a:t> </a:t>
            </a:r>
            <a:r>
              <a:rPr lang="en-US" sz="4000" b="1" dirty="0" err="1">
                <a:solidFill>
                  <a:srgbClr val="328C96"/>
                </a:solidFill>
                <a:latin typeface="Calibri" panose="020F0502020204030204" pitchFamily="34" charset="0"/>
                <a:cs typeface="Calibri" panose="020F0502020204030204" pitchFamily="34" charset="0"/>
              </a:rPr>
              <a:t>tranh</a:t>
            </a:r>
            <a:r>
              <a:rPr lang="en-US" sz="4000" b="1" dirty="0">
                <a:solidFill>
                  <a:srgbClr val="328C96"/>
                </a:solidFill>
                <a:latin typeface="Calibri" panose="020F0502020204030204" pitchFamily="34" charset="0"/>
                <a:cs typeface="Calibri" panose="020F0502020204030204" pitchFamily="34" charset="0"/>
              </a:rPr>
              <a:t>, </a:t>
            </a:r>
            <a:r>
              <a:rPr lang="en-US" sz="4000" b="1" dirty="0" err="1">
                <a:solidFill>
                  <a:srgbClr val="328C96"/>
                </a:solidFill>
                <a:latin typeface="Calibri" panose="020F0502020204030204" pitchFamily="34" charset="0"/>
                <a:cs typeface="Calibri" panose="020F0502020204030204" pitchFamily="34" charset="0"/>
              </a:rPr>
              <a:t>ảnh</a:t>
            </a:r>
            <a:r>
              <a:rPr lang="en-US" sz="4000" b="1" dirty="0">
                <a:solidFill>
                  <a:srgbClr val="328C96"/>
                </a:solidFill>
                <a:latin typeface="Calibri" panose="020F0502020204030204" pitchFamily="34" charset="0"/>
                <a:cs typeface="Calibri" panose="020F0502020204030204" pitchFamily="34" charset="0"/>
              </a:rPr>
              <a:t> </a:t>
            </a:r>
            <a:r>
              <a:rPr lang="en-US" sz="4000" b="1" dirty="0" err="1">
                <a:solidFill>
                  <a:srgbClr val="328C96"/>
                </a:solidFill>
                <a:latin typeface="Calibri" panose="020F0502020204030204" pitchFamily="34" charset="0"/>
                <a:cs typeface="Calibri" panose="020F0502020204030204" pitchFamily="34" charset="0"/>
              </a:rPr>
              <a:t>về</a:t>
            </a:r>
            <a:r>
              <a:rPr lang="en-US" sz="4000" b="1" dirty="0">
                <a:solidFill>
                  <a:srgbClr val="328C96"/>
                </a:solidFill>
                <a:latin typeface="Calibri" panose="020F0502020204030204" pitchFamily="34" charset="0"/>
                <a:cs typeface="Calibri" panose="020F0502020204030204" pitchFamily="34" charset="0"/>
              </a:rPr>
              <a:t> </a:t>
            </a:r>
            <a:r>
              <a:rPr lang="en-US" sz="4000" b="1" dirty="0" err="1">
                <a:solidFill>
                  <a:srgbClr val="328C96"/>
                </a:solidFill>
                <a:latin typeface="Calibri" panose="020F0502020204030204" pitchFamily="34" charset="0"/>
                <a:cs typeface="Calibri" panose="020F0502020204030204" pitchFamily="34" charset="0"/>
              </a:rPr>
              <a:t>những</a:t>
            </a:r>
            <a:r>
              <a:rPr lang="en-US" sz="4000" b="1" dirty="0">
                <a:solidFill>
                  <a:srgbClr val="328C96"/>
                </a:solidFill>
                <a:latin typeface="Calibri" panose="020F0502020204030204" pitchFamily="34" charset="0"/>
                <a:cs typeface="Calibri" panose="020F0502020204030204" pitchFamily="34" charset="0"/>
              </a:rPr>
              <a:t> </a:t>
            </a:r>
            <a:r>
              <a:rPr lang="en-US" sz="4000" b="1" dirty="0" err="1">
                <a:solidFill>
                  <a:srgbClr val="328C96"/>
                </a:solidFill>
                <a:latin typeface="Calibri" panose="020F0502020204030204" pitchFamily="34" charset="0"/>
                <a:cs typeface="Calibri" panose="020F0502020204030204" pitchFamily="34" charset="0"/>
              </a:rPr>
              <a:t>hoạt</a:t>
            </a:r>
            <a:r>
              <a:rPr lang="en-US" sz="4000" b="1" dirty="0">
                <a:solidFill>
                  <a:srgbClr val="328C96"/>
                </a:solidFill>
                <a:latin typeface="Calibri" panose="020F0502020204030204" pitchFamily="34" charset="0"/>
                <a:cs typeface="Calibri" panose="020F0502020204030204" pitchFamily="34" charset="0"/>
              </a:rPr>
              <a:t> </a:t>
            </a:r>
            <a:r>
              <a:rPr lang="en-US" sz="4000" b="1" dirty="0" err="1">
                <a:solidFill>
                  <a:srgbClr val="328C96"/>
                </a:solidFill>
                <a:latin typeface="Calibri" panose="020F0502020204030204" pitchFamily="34" charset="0"/>
                <a:cs typeface="Calibri" panose="020F0502020204030204" pitchFamily="34" charset="0"/>
              </a:rPr>
              <a:t>động</a:t>
            </a:r>
            <a:r>
              <a:rPr lang="en-US" sz="4000" b="1" dirty="0">
                <a:solidFill>
                  <a:srgbClr val="328C96"/>
                </a:solidFill>
                <a:latin typeface="Calibri" panose="020F0502020204030204" pitchFamily="34" charset="0"/>
                <a:cs typeface="Calibri" panose="020F0502020204030204" pitchFamily="34" charset="0"/>
              </a:rPr>
              <a:t> </a:t>
            </a:r>
            <a:r>
              <a:rPr lang="en-US" sz="4000" b="1" dirty="0" err="1">
                <a:solidFill>
                  <a:srgbClr val="328C96"/>
                </a:solidFill>
                <a:latin typeface="Calibri" panose="020F0502020204030204" pitchFamily="34" charset="0"/>
                <a:cs typeface="Calibri" panose="020F0502020204030204" pitchFamily="34" charset="0"/>
              </a:rPr>
              <a:t>của</a:t>
            </a:r>
            <a:r>
              <a:rPr lang="en-US" sz="4000" b="1" dirty="0">
                <a:solidFill>
                  <a:srgbClr val="328C96"/>
                </a:solidFill>
                <a:latin typeface="Calibri" panose="020F0502020204030204" pitchFamily="34" charset="0"/>
                <a:cs typeface="Calibri" panose="020F0502020204030204" pitchFamily="34" charset="0"/>
              </a:rPr>
              <a:t> </a:t>
            </a:r>
            <a:r>
              <a:rPr lang="en-US" sz="4000" b="1" dirty="0" err="1">
                <a:solidFill>
                  <a:srgbClr val="328C96"/>
                </a:solidFill>
                <a:latin typeface="Calibri" panose="020F0502020204030204" pitchFamily="34" charset="0"/>
                <a:cs typeface="Calibri" panose="020F0502020204030204" pitchFamily="34" charset="0"/>
              </a:rPr>
              <a:t>các</a:t>
            </a:r>
            <a:r>
              <a:rPr lang="en-US" sz="4000" b="1" dirty="0">
                <a:solidFill>
                  <a:srgbClr val="328C96"/>
                </a:solidFill>
                <a:latin typeface="Calibri" panose="020F0502020204030204" pitchFamily="34" charset="0"/>
                <a:cs typeface="Calibri" panose="020F0502020204030204" pitchFamily="34" charset="0"/>
              </a:rPr>
              <a:t> </a:t>
            </a:r>
            <a:r>
              <a:rPr lang="en-US" sz="4000" b="1" dirty="0" err="1">
                <a:solidFill>
                  <a:srgbClr val="328C96"/>
                </a:solidFill>
                <a:latin typeface="Calibri" panose="020F0502020204030204" pitchFamily="34" charset="0"/>
                <a:cs typeface="Calibri" panose="020F0502020204030204" pitchFamily="34" charset="0"/>
              </a:rPr>
              <a:t>thành</a:t>
            </a:r>
            <a:r>
              <a:rPr lang="en-US" sz="4000" b="1" dirty="0">
                <a:solidFill>
                  <a:srgbClr val="328C96"/>
                </a:solidFill>
                <a:latin typeface="Calibri" panose="020F0502020204030204" pitchFamily="34" charset="0"/>
                <a:cs typeface="Calibri" panose="020F0502020204030204" pitchFamily="34" charset="0"/>
              </a:rPr>
              <a:t> </a:t>
            </a:r>
            <a:r>
              <a:rPr lang="en-US" sz="4000" b="1" dirty="0" err="1">
                <a:solidFill>
                  <a:srgbClr val="328C96"/>
                </a:solidFill>
                <a:latin typeface="Calibri" panose="020F0502020204030204" pitchFamily="34" charset="0"/>
                <a:cs typeface="Calibri" panose="020F0502020204030204" pitchFamily="34" charset="0"/>
              </a:rPr>
              <a:t>viên</a:t>
            </a:r>
            <a:r>
              <a:rPr lang="en-US" sz="4000" b="1" dirty="0">
                <a:solidFill>
                  <a:srgbClr val="328C96"/>
                </a:solidFill>
                <a:latin typeface="Calibri" panose="020F0502020204030204" pitchFamily="34" charset="0"/>
                <a:cs typeface="Calibri" panose="020F0502020204030204" pitchFamily="34" charset="0"/>
              </a:rPr>
              <a:t> </a:t>
            </a:r>
            <a:r>
              <a:rPr lang="en-US" sz="4000" b="1" dirty="0" err="1">
                <a:solidFill>
                  <a:srgbClr val="328C96"/>
                </a:solidFill>
                <a:latin typeface="Calibri" panose="020F0502020204030204" pitchFamily="34" charset="0"/>
                <a:cs typeface="Calibri" panose="020F0502020204030204" pitchFamily="34" charset="0"/>
              </a:rPr>
              <a:t>trong</a:t>
            </a:r>
            <a:r>
              <a:rPr lang="en-US" sz="4000" b="1" dirty="0">
                <a:solidFill>
                  <a:srgbClr val="328C96"/>
                </a:solidFill>
                <a:latin typeface="Calibri" panose="020F0502020204030204" pitchFamily="34" charset="0"/>
                <a:cs typeface="Calibri" panose="020F0502020204030204" pitchFamily="34" charset="0"/>
              </a:rPr>
              <a:t> </a:t>
            </a:r>
            <a:r>
              <a:rPr lang="en-US" sz="4000" b="1" dirty="0" err="1">
                <a:solidFill>
                  <a:srgbClr val="328C96"/>
                </a:solidFill>
                <a:latin typeface="Calibri" panose="020F0502020204030204" pitchFamily="34" charset="0"/>
                <a:cs typeface="Calibri" panose="020F0502020204030204" pitchFamily="34" charset="0"/>
              </a:rPr>
              <a:t>gia</a:t>
            </a:r>
            <a:r>
              <a:rPr lang="en-US" sz="4000" b="1" dirty="0">
                <a:solidFill>
                  <a:srgbClr val="328C96"/>
                </a:solidFill>
                <a:latin typeface="Calibri" panose="020F0502020204030204" pitchFamily="34" charset="0"/>
                <a:cs typeface="Calibri" panose="020F0502020204030204" pitchFamily="34" charset="0"/>
              </a:rPr>
              <a:t> </a:t>
            </a:r>
            <a:r>
              <a:rPr lang="en-US" sz="4000" b="1" dirty="0" err="1">
                <a:solidFill>
                  <a:srgbClr val="328C96"/>
                </a:solidFill>
                <a:latin typeface="Calibri" panose="020F0502020204030204" pitchFamily="34" charset="0"/>
                <a:cs typeface="Calibri" panose="020F0502020204030204" pitchFamily="34" charset="0"/>
              </a:rPr>
              <a:t>đình</a:t>
            </a:r>
            <a:r>
              <a:rPr lang="en-US" sz="4000" b="1" dirty="0">
                <a:solidFill>
                  <a:srgbClr val="328C96"/>
                </a:solidFill>
                <a:latin typeface="Calibri" panose="020F0502020204030204" pitchFamily="34" charset="0"/>
                <a:cs typeface="Calibri" panose="020F0502020204030204" pitchFamily="34" charset="0"/>
              </a:rPr>
              <a:t> (</a:t>
            </a:r>
            <a:r>
              <a:rPr lang="en-US" sz="4000" b="1" dirty="0" err="1">
                <a:solidFill>
                  <a:srgbClr val="328C96"/>
                </a:solidFill>
                <a:latin typeface="Calibri" panose="020F0502020204030204" pitchFamily="34" charset="0"/>
                <a:cs typeface="Calibri" panose="020F0502020204030204" pitchFamily="34" charset="0"/>
              </a:rPr>
              <a:t>nếu</a:t>
            </a:r>
            <a:r>
              <a:rPr lang="en-US" sz="4000" b="1" dirty="0">
                <a:solidFill>
                  <a:srgbClr val="328C96"/>
                </a:solidFill>
                <a:latin typeface="Calibri" panose="020F0502020204030204" pitchFamily="34" charset="0"/>
                <a:cs typeface="Calibri" panose="020F0502020204030204" pitchFamily="34" charset="0"/>
              </a:rPr>
              <a:t> </a:t>
            </a:r>
            <a:r>
              <a:rPr lang="en-US" sz="4000" b="1" dirty="0" err="1">
                <a:solidFill>
                  <a:srgbClr val="328C96"/>
                </a:solidFill>
                <a:latin typeface="Calibri" panose="020F0502020204030204" pitchFamily="34" charset="0"/>
                <a:cs typeface="Calibri" panose="020F0502020204030204" pitchFamily="34" charset="0"/>
              </a:rPr>
              <a:t>có</a:t>
            </a:r>
            <a:r>
              <a:rPr lang="en-US" sz="4000" b="1" dirty="0">
                <a:solidFill>
                  <a:srgbClr val="328C96"/>
                </a:solidFill>
                <a:latin typeface="Calibri" panose="020F0502020204030204" pitchFamily="34" charset="0"/>
                <a:cs typeface="Calibri" panose="020F0502020204030204" pitchFamily="34" charset="0"/>
              </a:rPr>
              <a:t>).</a:t>
            </a:r>
            <a:endParaRPr kumimoji="0" lang="vi-VN" sz="4000" b="1" i="0" u="none" strike="noStrike" kern="1200" cap="none" spc="0" normalizeH="0" baseline="0" noProof="0" dirty="0">
              <a:ln>
                <a:noFill/>
              </a:ln>
              <a:solidFill>
                <a:srgbClr val="328C96"/>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14070914"/>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14:presetBounceEnd="60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0000">
                                          <p:cBhvr additive="base">
                                            <p:cTn id="7" dur="500" fill="hold"/>
                                            <p:tgtEl>
                                              <p:spTgt spid="2"/>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9" presetClass="entr" presetSubtype="0" decel="100000" fill="hold" grpId="0" nodeType="afterEffect">
                                      <p:stCondLst>
                                        <p:cond delay="0"/>
                                      </p:stCondLst>
                                      <p:iterate type="wd">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 calcmode="lin" valueType="num">
                                          <p:cBhvr>
                                            <p:cTn id="14" dur="500" fill="hold"/>
                                            <p:tgtEl>
                                              <p:spTgt spid="3"/>
                                            </p:tgtEl>
                                            <p:attrNameLst>
                                              <p:attrName>style.rotation</p:attrName>
                                            </p:attrNameLst>
                                          </p:cBhvr>
                                          <p:tavLst>
                                            <p:tav tm="0">
                                              <p:val>
                                                <p:fltVal val="360"/>
                                              </p:val>
                                            </p:tav>
                                            <p:tav tm="100000">
                                              <p:val>
                                                <p:fltVal val="0"/>
                                              </p:val>
                                            </p:tav>
                                          </p:tavLst>
                                        </p:anim>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9" presetClass="entr" presetSubtype="0" decel="100000" fill="hold" grpId="0" nodeType="afterEffect">
                                      <p:stCondLst>
                                        <p:cond delay="0"/>
                                      </p:stCondLst>
                                      <p:iterate type="wd">
                                        <p:tmPct val="10000"/>
                                      </p:iterate>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 calcmode="lin" valueType="num">
                                          <p:cBhvr>
                                            <p:cTn id="14" dur="500" fill="hold"/>
                                            <p:tgtEl>
                                              <p:spTgt spid="3"/>
                                            </p:tgtEl>
                                            <p:attrNameLst>
                                              <p:attrName>style.rotation</p:attrName>
                                            </p:attrNameLst>
                                          </p:cBhvr>
                                          <p:tavLst>
                                            <p:tav tm="0">
                                              <p:val>
                                                <p:fltVal val="360"/>
                                              </p:val>
                                            </p:tav>
                                            <p:tav tm="100000">
                                              <p:val>
                                                <p:fltVal val="0"/>
                                              </p:val>
                                            </p:tav>
                                          </p:tavLst>
                                        </p:anim>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967ACB8-D55D-8769-D22A-130D46458CF4}"/>
              </a:ext>
            </a:extLst>
          </p:cNvPr>
          <p:cNvPicPr>
            <a:picLocks noChangeAspect="1"/>
          </p:cNvPicPr>
          <p:nvPr/>
        </p:nvPicPr>
        <p:blipFill>
          <a:blip r:embed="rId2"/>
          <a:stretch>
            <a:fillRect/>
          </a:stretch>
        </p:blipFill>
        <p:spPr>
          <a:xfrm>
            <a:off x="1631084" y="2391663"/>
            <a:ext cx="9224047" cy="2944623"/>
          </a:xfrm>
          <a:prstGeom prst="rect">
            <a:avLst/>
          </a:prstGeom>
        </p:spPr>
      </p:pic>
      <p:pic>
        <p:nvPicPr>
          <p:cNvPr id="5" name="Picture 4">
            <a:extLst>
              <a:ext uri="{FF2B5EF4-FFF2-40B4-BE49-F238E27FC236}">
                <a16:creationId xmlns:a16="http://schemas.microsoft.com/office/drawing/2014/main" id="{6BF64761-5199-8E86-D3EA-B58279A4675B}"/>
              </a:ext>
            </a:extLst>
          </p:cNvPr>
          <p:cNvPicPr>
            <a:picLocks noChangeAspect="1"/>
          </p:cNvPicPr>
          <p:nvPr/>
        </p:nvPicPr>
        <p:blipFill>
          <a:blip r:embed="rId3"/>
          <a:stretch>
            <a:fillRect/>
          </a:stretch>
        </p:blipFill>
        <p:spPr>
          <a:xfrm>
            <a:off x="1928293" y="1679655"/>
            <a:ext cx="8553429" cy="1072989"/>
          </a:xfrm>
          <a:prstGeom prst="rect">
            <a:avLst/>
          </a:prstGeom>
        </p:spPr>
      </p:pic>
    </p:spTree>
    <p:extLst>
      <p:ext uri="{BB962C8B-B14F-4D97-AF65-F5344CB8AC3E}">
        <p14:creationId xmlns:p14="http://schemas.microsoft.com/office/powerpoint/2010/main" val="3488986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C284C57-A85F-D3F4-F24D-0661C9B4178B}"/>
              </a:ext>
            </a:extLst>
          </p:cNvPr>
          <p:cNvPicPr>
            <a:picLocks noChangeAspect="1"/>
          </p:cNvPicPr>
          <p:nvPr/>
        </p:nvPicPr>
        <p:blipFill>
          <a:blip r:embed="rId2"/>
          <a:stretch>
            <a:fillRect/>
          </a:stretch>
        </p:blipFill>
        <p:spPr>
          <a:xfrm>
            <a:off x="2171275" y="1493810"/>
            <a:ext cx="7870618" cy="3078747"/>
          </a:xfrm>
          <a:prstGeom prst="rect">
            <a:avLst/>
          </a:prstGeom>
        </p:spPr>
      </p:pic>
    </p:spTree>
    <p:extLst>
      <p:ext uri="{BB962C8B-B14F-4D97-AF65-F5344CB8AC3E}">
        <p14:creationId xmlns:p14="http://schemas.microsoft.com/office/powerpoint/2010/main" val="262706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478036-1CEB-20BD-3DD3-10E42BCCEC6A}"/>
              </a:ext>
            </a:extLst>
          </p:cNvPr>
          <p:cNvPicPr>
            <a:picLocks noChangeAspect="1"/>
          </p:cNvPicPr>
          <p:nvPr/>
        </p:nvPicPr>
        <p:blipFill>
          <a:blip r:embed="rId2"/>
          <a:stretch>
            <a:fillRect/>
          </a:stretch>
        </p:blipFill>
        <p:spPr>
          <a:xfrm>
            <a:off x="2358897" y="1545668"/>
            <a:ext cx="7834039" cy="3078747"/>
          </a:xfrm>
          <a:prstGeom prst="rect">
            <a:avLst/>
          </a:prstGeom>
        </p:spPr>
      </p:pic>
    </p:spTree>
    <p:extLst>
      <p:ext uri="{BB962C8B-B14F-4D97-AF65-F5344CB8AC3E}">
        <p14:creationId xmlns:p14="http://schemas.microsoft.com/office/powerpoint/2010/main" val="4180236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94BE76-715C-134B-A41B-336C10500E2C}"/>
              </a:ext>
            </a:extLst>
          </p:cNvPr>
          <p:cNvSpPr txBox="1"/>
          <p:nvPr/>
        </p:nvSpPr>
        <p:spPr>
          <a:xfrm>
            <a:off x="1185303" y="256837"/>
            <a:ext cx="9873128" cy="646331"/>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Quan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sát</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hình</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và</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cho</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biết</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gia</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đình</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Hoa</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có</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3600" b="0"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những</a:t>
            </a:r>
            <a:r>
              <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ai?</a:t>
            </a:r>
          </a:p>
        </p:txBody>
      </p:sp>
      <p:pic>
        <p:nvPicPr>
          <p:cNvPr id="5" name="Picture 4" descr="A group of people sitting on a couch&#10;&#10;Description automatically generated with low confidence">
            <a:extLst>
              <a:ext uri="{FF2B5EF4-FFF2-40B4-BE49-F238E27FC236}">
                <a16:creationId xmlns:a16="http://schemas.microsoft.com/office/drawing/2014/main" id="{C26DD814-225F-EC63-5835-EAFF67B62F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8075" y="1131209"/>
            <a:ext cx="9740293" cy="5482316"/>
          </a:xfrm>
          <a:prstGeom prst="rect">
            <a:avLst/>
          </a:prstGeom>
        </p:spPr>
      </p:pic>
    </p:spTree>
    <p:extLst>
      <p:ext uri="{BB962C8B-B14F-4D97-AF65-F5344CB8AC3E}">
        <p14:creationId xmlns:p14="http://schemas.microsoft.com/office/powerpoint/2010/main" val="1597165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6A550ED-8DC9-31EB-B873-AC6BA206B3A3}"/>
              </a:ext>
            </a:extLst>
          </p:cNvPr>
          <p:cNvSpPr txBox="1"/>
          <p:nvPr/>
        </p:nvSpPr>
        <p:spPr>
          <a:xfrm>
            <a:off x="220133" y="1623256"/>
            <a:ext cx="5554135" cy="3416320"/>
          </a:xfrm>
          <a:prstGeom prst="rect">
            <a:avLst/>
          </a:prstGeom>
          <a:noFill/>
        </p:spPr>
        <p:txBody>
          <a:bodyPr wrap="square" rtlCol="0">
            <a:spAutoFit/>
          </a:bodyPr>
          <a:lstStyle/>
          <a:p>
            <a:pPr marL="571500" lvl="0" indent="-571500" algn="just">
              <a:buFont typeface="Arial" panose="020B0604020202020204" pitchFamily="34" charset="0"/>
              <a:buChar char="•"/>
            </a:pPr>
            <a:r>
              <a:rPr lang="vi-VN" sz="3600" b="1" dirty="0">
                <a:solidFill>
                  <a:srgbClr val="44546A"/>
                </a:solidFill>
                <a:latin typeface="Calibri" panose="020F0502020204030204" pitchFamily="34" charset="0"/>
                <a:cs typeface="Calibri" panose="020F0502020204030204" pitchFamily="34" charset="0"/>
              </a:rPr>
              <a:t>Gia đình Hoa có ông, bà, bố, mẹ, Hoa và em trai. </a:t>
            </a:r>
            <a:endParaRPr lang="en-US" sz="3600" b="1" dirty="0">
              <a:solidFill>
                <a:srgbClr val="44546A"/>
              </a:solidFill>
              <a:latin typeface="Calibri" panose="020F0502020204030204" pitchFamily="34" charset="0"/>
              <a:cs typeface="Calibri" panose="020F0502020204030204" pitchFamily="34" charset="0"/>
            </a:endParaRPr>
          </a:p>
          <a:p>
            <a:pPr marL="571500" lvl="0" indent="-571500" algn="just">
              <a:buFont typeface="Arial" panose="020B0604020202020204" pitchFamily="34" charset="0"/>
              <a:buChar char="•"/>
            </a:pPr>
            <a:r>
              <a:rPr lang="vi-VN" sz="3600" b="1" dirty="0">
                <a:solidFill>
                  <a:srgbClr val="44546A"/>
                </a:solidFill>
                <a:latin typeface="Calibri" panose="020F0502020204030204" pitchFamily="34" charset="0"/>
                <a:cs typeface="Calibri" panose="020F0502020204030204" pitchFamily="34" charset="0"/>
              </a:rPr>
              <a:t>Mọi người đang quây quần, vui vẻ nghe Hoa kể những hoạt động ở trường.</a:t>
            </a:r>
            <a:endParaRPr kumimoji="0" lang="vi-VN" sz="3600" b="0" i="0" u="none" strike="noStrike" kern="1200" cap="none" spc="0" normalizeH="0" baseline="0" noProof="0" dirty="0">
              <a:ln>
                <a:noFill/>
              </a:ln>
              <a:solidFill>
                <a:srgbClr val="44546A"/>
              </a:solidFill>
              <a:effectLst/>
              <a:uLnTx/>
              <a:uFillTx/>
              <a:latin typeface="Calibri" panose="020F0502020204030204" pitchFamily="34" charset="0"/>
              <a:cs typeface="Calibri" panose="020F0502020204030204" pitchFamily="34" charset="0"/>
            </a:endParaRPr>
          </a:p>
        </p:txBody>
      </p:sp>
      <p:pic>
        <p:nvPicPr>
          <p:cNvPr id="3" name="Picture 2" descr="A group of people sitting on a couch&#10;&#10;Description automatically generated with low confidence">
            <a:extLst>
              <a:ext uri="{FF2B5EF4-FFF2-40B4-BE49-F238E27FC236}">
                <a16:creationId xmlns:a16="http://schemas.microsoft.com/office/drawing/2014/main" id="{A558B020-C515-0D28-F39B-16EF1043EA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0750" y="1495478"/>
            <a:ext cx="5939818" cy="3544098"/>
          </a:xfrm>
          <a:prstGeom prst="rect">
            <a:avLst/>
          </a:prstGeom>
        </p:spPr>
      </p:pic>
    </p:spTree>
    <p:extLst>
      <p:ext uri="{BB962C8B-B14F-4D97-AF65-F5344CB8AC3E}">
        <p14:creationId xmlns:p14="http://schemas.microsoft.com/office/powerpoint/2010/main" val="3340939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E94BE76-715C-134B-A41B-336C10500E2C}"/>
              </a:ext>
            </a:extLst>
          </p:cNvPr>
          <p:cNvSpPr txBox="1"/>
          <p:nvPr/>
        </p:nvSpPr>
        <p:spPr>
          <a:xfrm>
            <a:off x="714439" y="346093"/>
            <a:ext cx="10063628" cy="584775"/>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Lúc nghỉ ngơi, mọi người trong gia đình Hoa thường làm gì?</a:t>
            </a:r>
          </a:p>
        </p:txBody>
      </p:sp>
      <p:pic>
        <p:nvPicPr>
          <p:cNvPr id="3" name="Picture 2">
            <a:extLst>
              <a:ext uri="{FF2B5EF4-FFF2-40B4-BE49-F238E27FC236}">
                <a16:creationId xmlns:a16="http://schemas.microsoft.com/office/drawing/2014/main" id="{8A2EC989-CE29-EF0A-9E0E-6799136A4D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8223" y="1610493"/>
            <a:ext cx="3992829" cy="2990081"/>
          </a:xfrm>
          <a:prstGeom prst="rect">
            <a:avLst/>
          </a:prstGeom>
        </p:spPr>
      </p:pic>
      <p:pic>
        <p:nvPicPr>
          <p:cNvPr id="4" name="Picture 3">
            <a:extLst>
              <a:ext uri="{FF2B5EF4-FFF2-40B4-BE49-F238E27FC236}">
                <a16:creationId xmlns:a16="http://schemas.microsoft.com/office/drawing/2014/main" id="{62451749-CDEF-E63B-4B53-935F42F1E6A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37693" y="1581920"/>
            <a:ext cx="3837500" cy="2990081"/>
          </a:xfrm>
          <a:prstGeom prst="rect">
            <a:avLst/>
          </a:prstGeom>
        </p:spPr>
      </p:pic>
      <p:pic>
        <p:nvPicPr>
          <p:cNvPr id="5" name="Picture 4">
            <a:extLst>
              <a:ext uri="{FF2B5EF4-FFF2-40B4-BE49-F238E27FC236}">
                <a16:creationId xmlns:a16="http://schemas.microsoft.com/office/drawing/2014/main" id="{585BFE8B-3F89-B361-0792-934F534016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00661" y="1477144"/>
            <a:ext cx="3619746" cy="2990081"/>
          </a:xfrm>
          <a:prstGeom prst="rect">
            <a:avLst/>
          </a:prstGeom>
        </p:spPr>
      </p:pic>
      <p:sp>
        <p:nvSpPr>
          <p:cNvPr id="6" name="Rectangle: Rounded Corners 8">
            <a:extLst>
              <a:ext uri="{FF2B5EF4-FFF2-40B4-BE49-F238E27FC236}">
                <a16:creationId xmlns:a16="http://schemas.microsoft.com/office/drawing/2014/main" id="{1C3272C0-69EC-3A07-5C11-01551A81EC50}"/>
              </a:ext>
            </a:extLst>
          </p:cNvPr>
          <p:cNvSpPr/>
          <p:nvPr/>
        </p:nvSpPr>
        <p:spPr>
          <a:xfrm>
            <a:off x="268223" y="4629147"/>
            <a:ext cx="3833617" cy="838068"/>
          </a:xfrm>
          <a:custGeom>
            <a:avLst/>
            <a:gdLst>
              <a:gd name="connsiteX0" fmla="*/ 0 w 3833617"/>
              <a:gd name="connsiteY0" fmla="*/ 83890 h 838068"/>
              <a:gd name="connsiteX1" fmla="*/ 164267 w 3833617"/>
              <a:gd name="connsiteY1" fmla="*/ 0 h 838068"/>
              <a:gd name="connsiteX2" fmla="*/ 3669349 w 3833617"/>
              <a:gd name="connsiteY2" fmla="*/ 0 h 838068"/>
              <a:gd name="connsiteX3" fmla="*/ 3833617 w 3833617"/>
              <a:gd name="connsiteY3" fmla="*/ 83890 h 838068"/>
              <a:gd name="connsiteX4" fmla="*/ 3833617 w 3833617"/>
              <a:gd name="connsiteY4" fmla="*/ 754177 h 838068"/>
              <a:gd name="connsiteX5" fmla="*/ 3669349 w 3833617"/>
              <a:gd name="connsiteY5" fmla="*/ 838068 h 838068"/>
              <a:gd name="connsiteX6" fmla="*/ 164267 w 3833617"/>
              <a:gd name="connsiteY6" fmla="*/ 838068 h 838068"/>
              <a:gd name="connsiteX7" fmla="*/ 0 w 3833617"/>
              <a:gd name="connsiteY7" fmla="*/ 754177 h 838068"/>
              <a:gd name="connsiteX8" fmla="*/ 0 w 3833617"/>
              <a:gd name="connsiteY8" fmla="*/ 83890 h 838068"/>
              <a:gd name="connsiteX0" fmla="*/ 0 w 3833617"/>
              <a:gd name="connsiteY0" fmla="*/ 83890 h 838068"/>
              <a:gd name="connsiteX1" fmla="*/ 164267 w 3833617"/>
              <a:gd name="connsiteY1" fmla="*/ 0 h 838068"/>
              <a:gd name="connsiteX2" fmla="*/ 3669349 w 3833617"/>
              <a:gd name="connsiteY2" fmla="*/ 0 h 838068"/>
              <a:gd name="connsiteX3" fmla="*/ 3833617 w 3833617"/>
              <a:gd name="connsiteY3" fmla="*/ 83890 h 838068"/>
              <a:gd name="connsiteX4" fmla="*/ 3833617 w 3833617"/>
              <a:gd name="connsiteY4" fmla="*/ 754177 h 838068"/>
              <a:gd name="connsiteX5" fmla="*/ 3669349 w 3833617"/>
              <a:gd name="connsiteY5" fmla="*/ 838068 h 838068"/>
              <a:gd name="connsiteX6" fmla="*/ 164267 w 3833617"/>
              <a:gd name="connsiteY6" fmla="*/ 838068 h 838068"/>
              <a:gd name="connsiteX7" fmla="*/ 0 w 3833617"/>
              <a:gd name="connsiteY7" fmla="*/ 754177 h 838068"/>
              <a:gd name="connsiteX8" fmla="*/ 0 w 3833617"/>
              <a:gd name="connsiteY8" fmla="*/ 83890 h 838068"/>
              <a:gd name="connsiteX0" fmla="*/ 0 w 3833617"/>
              <a:gd name="connsiteY0" fmla="*/ 83890 h 838068"/>
              <a:gd name="connsiteX1" fmla="*/ 164267 w 3833617"/>
              <a:gd name="connsiteY1" fmla="*/ 0 h 838068"/>
              <a:gd name="connsiteX2" fmla="*/ 3669349 w 3833617"/>
              <a:gd name="connsiteY2" fmla="*/ 0 h 838068"/>
              <a:gd name="connsiteX3" fmla="*/ 3833617 w 3833617"/>
              <a:gd name="connsiteY3" fmla="*/ 83890 h 838068"/>
              <a:gd name="connsiteX4" fmla="*/ 3833617 w 3833617"/>
              <a:gd name="connsiteY4" fmla="*/ 754177 h 838068"/>
              <a:gd name="connsiteX5" fmla="*/ 3669349 w 3833617"/>
              <a:gd name="connsiteY5" fmla="*/ 838068 h 838068"/>
              <a:gd name="connsiteX6" fmla="*/ 164267 w 3833617"/>
              <a:gd name="connsiteY6" fmla="*/ 838068 h 838068"/>
              <a:gd name="connsiteX7" fmla="*/ 0 w 3833617"/>
              <a:gd name="connsiteY7" fmla="*/ 754177 h 838068"/>
              <a:gd name="connsiteX8" fmla="*/ 0 w 3833617"/>
              <a:gd name="connsiteY8" fmla="*/ 83890 h 838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3617" h="838068" fill="none" extrusionOk="0">
                <a:moveTo>
                  <a:pt x="0" y="83890"/>
                </a:moveTo>
                <a:cubicBezTo>
                  <a:pt x="1158" y="45817"/>
                  <a:pt x="92396" y="-8753"/>
                  <a:pt x="164267" y="0"/>
                </a:cubicBezTo>
                <a:cubicBezTo>
                  <a:pt x="1326197" y="34982"/>
                  <a:pt x="2856611" y="-100944"/>
                  <a:pt x="3669349" y="0"/>
                </a:cubicBezTo>
                <a:cubicBezTo>
                  <a:pt x="3726325" y="-2116"/>
                  <a:pt x="3853511" y="28607"/>
                  <a:pt x="3833617" y="83890"/>
                </a:cubicBezTo>
                <a:cubicBezTo>
                  <a:pt x="3872001" y="364858"/>
                  <a:pt x="3926959" y="493820"/>
                  <a:pt x="3833617" y="754177"/>
                </a:cubicBezTo>
                <a:cubicBezTo>
                  <a:pt x="3808996" y="813469"/>
                  <a:pt x="3781560" y="837699"/>
                  <a:pt x="3669349" y="838068"/>
                </a:cubicBezTo>
                <a:cubicBezTo>
                  <a:pt x="2907572" y="823148"/>
                  <a:pt x="1747630" y="818198"/>
                  <a:pt x="164267" y="838068"/>
                </a:cubicBezTo>
                <a:cubicBezTo>
                  <a:pt x="66665" y="816624"/>
                  <a:pt x="515" y="810103"/>
                  <a:pt x="0" y="754177"/>
                </a:cubicBezTo>
                <a:cubicBezTo>
                  <a:pt x="-123359" y="453579"/>
                  <a:pt x="12746" y="305123"/>
                  <a:pt x="0" y="83890"/>
                </a:cubicBezTo>
                <a:close/>
              </a:path>
              <a:path w="3833617" h="838068" stroke="0" extrusionOk="0">
                <a:moveTo>
                  <a:pt x="0" y="83890"/>
                </a:moveTo>
                <a:cubicBezTo>
                  <a:pt x="-17246" y="41328"/>
                  <a:pt x="87423" y="-9122"/>
                  <a:pt x="164267" y="0"/>
                </a:cubicBezTo>
                <a:cubicBezTo>
                  <a:pt x="1293484" y="-118418"/>
                  <a:pt x="1905658" y="77928"/>
                  <a:pt x="3669349" y="0"/>
                </a:cubicBezTo>
                <a:cubicBezTo>
                  <a:pt x="3720304" y="-1695"/>
                  <a:pt x="3835736" y="49714"/>
                  <a:pt x="3833617" y="83890"/>
                </a:cubicBezTo>
                <a:cubicBezTo>
                  <a:pt x="3847608" y="269071"/>
                  <a:pt x="3976647" y="546146"/>
                  <a:pt x="3833617" y="754177"/>
                </a:cubicBezTo>
                <a:cubicBezTo>
                  <a:pt x="3840708" y="809860"/>
                  <a:pt x="3744541" y="835053"/>
                  <a:pt x="3669349" y="838068"/>
                </a:cubicBezTo>
                <a:cubicBezTo>
                  <a:pt x="2276896" y="827281"/>
                  <a:pt x="548622" y="844576"/>
                  <a:pt x="164267" y="838068"/>
                </a:cubicBezTo>
                <a:cubicBezTo>
                  <a:pt x="76140" y="821312"/>
                  <a:pt x="-1306" y="796893"/>
                  <a:pt x="0" y="754177"/>
                </a:cubicBezTo>
                <a:cubicBezTo>
                  <a:pt x="-84307" y="502716"/>
                  <a:pt x="-149053" y="349657"/>
                  <a:pt x="0" y="83890"/>
                </a:cubicBezTo>
                <a:close/>
              </a:path>
              <a:path w="3833617" h="838068" fill="none" stroke="0" extrusionOk="0">
                <a:moveTo>
                  <a:pt x="0" y="83890"/>
                </a:moveTo>
                <a:cubicBezTo>
                  <a:pt x="-3959" y="31746"/>
                  <a:pt x="92511" y="-1863"/>
                  <a:pt x="164267" y="0"/>
                </a:cubicBezTo>
                <a:cubicBezTo>
                  <a:pt x="1235701" y="43348"/>
                  <a:pt x="2825966" y="51638"/>
                  <a:pt x="3669349" y="0"/>
                </a:cubicBezTo>
                <a:cubicBezTo>
                  <a:pt x="3744506" y="1738"/>
                  <a:pt x="3857510" y="36239"/>
                  <a:pt x="3833617" y="83890"/>
                </a:cubicBezTo>
                <a:cubicBezTo>
                  <a:pt x="3820060" y="404803"/>
                  <a:pt x="3927144" y="483252"/>
                  <a:pt x="3833617" y="754177"/>
                </a:cubicBezTo>
                <a:cubicBezTo>
                  <a:pt x="3823708" y="813588"/>
                  <a:pt x="3767296" y="826993"/>
                  <a:pt x="3669349" y="838068"/>
                </a:cubicBezTo>
                <a:cubicBezTo>
                  <a:pt x="2693966" y="770428"/>
                  <a:pt x="1926395" y="827911"/>
                  <a:pt x="164267" y="838068"/>
                </a:cubicBezTo>
                <a:cubicBezTo>
                  <a:pt x="64258" y="826743"/>
                  <a:pt x="6938" y="805865"/>
                  <a:pt x="0" y="754177"/>
                </a:cubicBezTo>
                <a:cubicBezTo>
                  <a:pt x="-72137" y="529098"/>
                  <a:pt x="81847" y="315345"/>
                  <a:pt x="0" y="83890"/>
                </a:cubicBezTo>
                <a:close/>
              </a:path>
              <a:path w="3833617" h="838068" fill="none" stroke="0" extrusionOk="0">
                <a:moveTo>
                  <a:pt x="0" y="83890"/>
                </a:moveTo>
                <a:cubicBezTo>
                  <a:pt x="329" y="37403"/>
                  <a:pt x="91637" y="-1561"/>
                  <a:pt x="164267" y="0"/>
                </a:cubicBezTo>
                <a:cubicBezTo>
                  <a:pt x="1252478" y="172864"/>
                  <a:pt x="2840742" y="-34529"/>
                  <a:pt x="3669349" y="0"/>
                </a:cubicBezTo>
                <a:cubicBezTo>
                  <a:pt x="3720910" y="-1554"/>
                  <a:pt x="3850750" y="36085"/>
                  <a:pt x="3833617" y="83890"/>
                </a:cubicBezTo>
                <a:cubicBezTo>
                  <a:pt x="3865084" y="387860"/>
                  <a:pt x="3931335" y="490668"/>
                  <a:pt x="3833617" y="754177"/>
                </a:cubicBezTo>
                <a:cubicBezTo>
                  <a:pt x="3811314" y="812332"/>
                  <a:pt x="3772073" y="831651"/>
                  <a:pt x="3669349" y="838068"/>
                </a:cubicBezTo>
                <a:cubicBezTo>
                  <a:pt x="2749645" y="685793"/>
                  <a:pt x="1888609" y="756874"/>
                  <a:pt x="164267" y="838068"/>
                </a:cubicBezTo>
                <a:cubicBezTo>
                  <a:pt x="66607" y="821082"/>
                  <a:pt x="8535" y="809446"/>
                  <a:pt x="0" y="754177"/>
                </a:cubicBezTo>
                <a:cubicBezTo>
                  <a:pt x="-136885" y="484422"/>
                  <a:pt x="15710" y="309087"/>
                  <a:pt x="0" y="83890"/>
                </a:cubicBezTo>
                <a:close/>
              </a:path>
            </a:pathLst>
          </a:custGeom>
          <a:solidFill>
            <a:srgbClr val="FFFF00"/>
          </a:solidFill>
          <a:ln w="38100">
            <a:solidFill>
              <a:schemeClr val="accent5">
                <a:lumMod val="75000"/>
              </a:schemeClr>
            </a:solidFill>
            <a:extLst>
              <a:ext uri="{C807C97D-BFC1-408E-A445-0C87EB9F89A2}">
                <ask:lineSketchStyleProps xmlns="" xmlns:ask="http://schemas.microsoft.com/office/drawing/2018/sketchyshapes" sd="3694780287">
                  <a:custGeom>
                    <a:avLst/>
                    <a:gdLst>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3837" h="3064761" fill="none" extrusionOk="0">
                        <a:moveTo>
                          <a:pt x="0" y="306782"/>
                        </a:moveTo>
                        <a:cubicBezTo>
                          <a:pt x="627" y="145472"/>
                          <a:pt x="98807" y="-18564"/>
                          <a:pt x="185701" y="0"/>
                        </a:cubicBezTo>
                        <a:cubicBezTo>
                          <a:pt x="1484694" y="127193"/>
                          <a:pt x="3157633" y="-20260"/>
                          <a:pt x="4148135" y="0"/>
                        </a:cubicBezTo>
                        <a:cubicBezTo>
                          <a:pt x="4213804" y="-7055"/>
                          <a:pt x="4350501" y="119964"/>
                          <a:pt x="4333837" y="306782"/>
                        </a:cubicBezTo>
                        <a:cubicBezTo>
                          <a:pt x="4372653" y="1341341"/>
                          <a:pt x="4428161" y="1764082"/>
                          <a:pt x="4333837" y="2757978"/>
                        </a:cubicBezTo>
                        <a:cubicBezTo>
                          <a:pt x="4311052" y="2957461"/>
                          <a:pt x="4270799" y="3063901"/>
                          <a:pt x="4148135" y="3064761"/>
                        </a:cubicBezTo>
                        <a:cubicBezTo>
                          <a:pt x="3115731" y="2967614"/>
                          <a:pt x="2115464" y="3037472"/>
                          <a:pt x="185701" y="3064761"/>
                        </a:cubicBezTo>
                        <a:cubicBezTo>
                          <a:pt x="76587" y="3011639"/>
                          <a:pt x="551" y="2957657"/>
                          <a:pt x="0" y="2757978"/>
                        </a:cubicBezTo>
                        <a:cubicBezTo>
                          <a:pt x="-130434" y="1721044"/>
                          <a:pt x="5275" y="1129126"/>
                          <a:pt x="0" y="306782"/>
                        </a:cubicBezTo>
                        <a:close/>
                      </a:path>
                      <a:path w="4333837" h="3064761" stroke="0" extrusionOk="0">
                        <a:moveTo>
                          <a:pt x="0" y="306782"/>
                        </a:moveTo>
                        <a:cubicBezTo>
                          <a:pt x="-8068" y="120799"/>
                          <a:pt x="93427" y="8248"/>
                          <a:pt x="185701" y="0"/>
                        </a:cubicBezTo>
                        <a:cubicBezTo>
                          <a:pt x="1453297" y="-205315"/>
                          <a:pt x="2183305" y="149498"/>
                          <a:pt x="4148135" y="0"/>
                        </a:cubicBezTo>
                        <a:cubicBezTo>
                          <a:pt x="4208005" y="-4745"/>
                          <a:pt x="4337182" y="166868"/>
                          <a:pt x="4333837" y="306782"/>
                        </a:cubicBezTo>
                        <a:cubicBezTo>
                          <a:pt x="4333385" y="968375"/>
                          <a:pt x="4470820" y="1855221"/>
                          <a:pt x="4333837" y="2757978"/>
                        </a:cubicBezTo>
                        <a:cubicBezTo>
                          <a:pt x="4327936" y="2947402"/>
                          <a:pt x="4246072" y="3062246"/>
                          <a:pt x="4148135" y="3064761"/>
                        </a:cubicBezTo>
                        <a:cubicBezTo>
                          <a:pt x="2626418" y="3009154"/>
                          <a:pt x="619285" y="3013534"/>
                          <a:pt x="185701" y="3064761"/>
                        </a:cubicBezTo>
                        <a:cubicBezTo>
                          <a:pt x="81612" y="3025992"/>
                          <a:pt x="-961" y="2917887"/>
                          <a:pt x="0" y="2757978"/>
                        </a:cubicBezTo>
                        <a:cubicBezTo>
                          <a:pt x="-89422" y="1813613"/>
                          <a:pt x="-143686" y="1293387"/>
                          <a:pt x="0" y="306782"/>
                        </a:cubicBezTo>
                        <a:close/>
                      </a:path>
                      <a:path w="4333837" h="3064761" fill="none" stroke="0" extrusionOk="0">
                        <a:moveTo>
                          <a:pt x="0" y="306782"/>
                        </a:moveTo>
                        <a:cubicBezTo>
                          <a:pt x="-1070" y="127734"/>
                          <a:pt x="111570" y="-6376"/>
                          <a:pt x="185701" y="0"/>
                        </a:cubicBezTo>
                        <a:cubicBezTo>
                          <a:pt x="1321229" y="264309"/>
                          <a:pt x="3236109" y="-48412"/>
                          <a:pt x="4148135" y="0"/>
                        </a:cubicBezTo>
                        <a:cubicBezTo>
                          <a:pt x="4228470" y="-1481"/>
                          <a:pt x="4351709" y="142331"/>
                          <a:pt x="4333837" y="306782"/>
                        </a:cubicBezTo>
                        <a:cubicBezTo>
                          <a:pt x="4303010" y="1435212"/>
                          <a:pt x="4427773" y="1743140"/>
                          <a:pt x="4333837" y="2757978"/>
                        </a:cubicBezTo>
                        <a:cubicBezTo>
                          <a:pt x="4318274" y="2954180"/>
                          <a:pt x="4251035" y="3058556"/>
                          <a:pt x="4148135" y="3064761"/>
                        </a:cubicBezTo>
                        <a:cubicBezTo>
                          <a:pt x="3061399" y="2780722"/>
                          <a:pt x="2185160" y="2902124"/>
                          <a:pt x="185701" y="3064761"/>
                        </a:cubicBezTo>
                        <a:cubicBezTo>
                          <a:pt x="71772" y="3017591"/>
                          <a:pt x="1989" y="2937795"/>
                          <a:pt x="0" y="2757978"/>
                        </a:cubicBezTo>
                        <a:cubicBezTo>
                          <a:pt x="-126358" y="1845240"/>
                          <a:pt x="95532" y="1144898"/>
                          <a:pt x="0" y="30678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3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Bố</a:t>
            </a:r>
            <a:r>
              <a:rPr kumimoji="0" lang="en-US" sz="33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300" b="0"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dạy</a:t>
            </a:r>
            <a:r>
              <a:rPr kumimoji="0" lang="en-US" sz="3300" b="0"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300" b="0"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Hoa</a:t>
            </a:r>
            <a:r>
              <a:rPr kumimoji="0" lang="en-US" sz="3300" b="0"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300" b="0"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đi</a:t>
            </a:r>
            <a:r>
              <a:rPr kumimoji="0" lang="en-US" sz="3300" b="0"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300" b="0"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xe</a:t>
            </a:r>
            <a:r>
              <a:rPr kumimoji="0" lang="en-US" sz="3300" b="0" i="0" u="none" strike="noStrike" kern="1200" cap="none" spc="0" normalizeH="0" noProof="0" dirty="0">
                <a:ln>
                  <a:noFill/>
                </a:ln>
                <a:solidFill>
                  <a:srgbClr val="FF0000"/>
                </a:solidFill>
                <a:effectLst/>
                <a:uLnTx/>
                <a:uFillTx/>
                <a:latin typeface="Calibri" panose="020F0502020204030204" pitchFamily="34" charset="0"/>
                <a:cs typeface="Calibri" panose="020F0502020204030204" pitchFamily="34" charset="0"/>
              </a:rPr>
              <a:t> </a:t>
            </a:r>
            <a:r>
              <a:rPr kumimoji="0" lang="en-US" sz="3300" b="0" i="0" u="none" strike="noStrike" kern="1200" cap="none" spc="0" normalizeH="0" noProof="0" dirty="0" err="1">
                <a:ln>
                  <a:noFill/>
                </a:ln>
                <a:solidFill>
                  <a:srgbClr val="FF0000"/>
                </a:solidFill>
                <a:effectLst/>
                <a:uLnTx/>
                <a:uFillTx/>
                <a:latin typeface="Calibri" panose="020F0502020204030204" pitchFamily="34" charset="0"/>
                <a:cs typeface="Calibri" panose="020F0502020204030204" pitchFamily="34" charset="0"/>
              </a:rPr>
              <a:t>đạp</a:t>
            </a:r>
            <a:endParaRPr kumimoji="0" lang="en-US" sz="33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7" name="Rectangle: Rounded Corners 8">
            <a:extLst>
              <a:ext uri="{FF2B5EF4-FFF2-40B4-BE49-F238E27FC236}">
                <a16:creationId xmlns:a16="http://schemas.microsoft.com/office/drawing/2014/main" id="{AE383481-3E52-C687-276F-ECFBD097E25C}"/>
              </a:ext>
            </a:extLst>
          </p:cNvPr>
          <p:cNvSpPr/>
          <p:nvPr/>
        </p:nvSpPr>
        <p:spPr>
          <a:xfrm>
            <a:off x="4267044" y="4646789"/>
            <a:ext cx="3833617" cy="942975"/>
          </a:xfrm>
          <a:custGeom>
            <a:avLst/>
            <a:gdLst>
              <a:gd name="connsiteX0" fmla="*/ 0 w 3833617"/>
              <a:gd name="connsiteY0" fmla="*/ 94391 h 942975"/>
              <a:gd name="connsiteX1" fmla="*/ 164267 w 3833617"/>
              <a:gd name="connsiteY1" fmla="*/ 0 h 942975"/>
              <a:gd name="connsiteX2" fmla="*/ 3669349 w 3833617"/>
              <a:gd name="connsiteY2" fmla="*/ 0 h 942975"/>
              <a:gd name="connsiteX3" fmla="*/ 3833617 w 3833617"/>
              <a:gd name="connsiteY3" fmla="*/ 94391 h 942975"/>
              <a:gd name="connsiteX4" fmla="*/ 3833617 w 3833617"/>
              <a:gd name="connsiteY4" fmla="*/ 848583 h 942975"/>
              <a:gd name="connsiteX5" fmla="*/ 3669349 w 3833617"/>
              <a:gd name="connsiteY5" fmla="*/ 942975 h 942975"/>
              <a:gd name="connsiteX6" fmla="*/ 164267 w 3833617"/>
              <a:gd name="connsiteY6" fmla="*/ 942975 h 942975"/>
              <a:gd name="connsiteX7" fmla="*/ 0 w 3833617"/>
              <a:gd name="connsiteY7" fmla="*/ 848583 h 942975"/>
              <a:gd name="connsiteX8" fmla="*/ 0 w 3833617"/>
              <a:gd name="connsiteY8" fmla="*/ 94391 h 942975"/>
              <a:gd name="connsiteX0" fmla="*/ 0 w 3833617"/>
              <a:gd name="connsiteY0" fmla="*/ 94391 h 942975"/>
              <a:gd name="connsiteX1" fmla="*/ 164267 w 3833617"/>
              <a:gd name="connsiteY1" fmla="*/ 0 h 942975"/>
              <a:gd name="connsiteX2" fmla="*/ 3669349 w 3833617"/>
              <a:gd name="connsiteY2" fmla="*/ 0 h 942975"/>
              <a:gd name="connsiteX3" fmla="*/ 3833617 w 3833617"/>
              <a:gd name="connsiteY3" fmla="*/ 94391 h 942975"/>
              <a:gd name="connsiteX4" fmla="*/ 3833617 w 3833617"/>
              <a:gd name="connsiteY4" fmla="*/ 848583 h 942975"/>
              <a:gd name="connsiteX5" fmla="*/ 3669349 w 3833617"/>
              <a:gd name="connsiteY5" fmla="*/ 942975 h 942975"/>
              <a:gd name="connsiteX6" fmla="*/ 164267 w 3833617"/>
              <a:gd name="connsiteY6" fmla="*/ 942975 h 942975"/>
              <a:gd name="connsiteX7" fmla="*/ 0 w 3833617"/>
              <a:gd name="connsiteY7" fmla="*/ 848583 h 942975"/>
              <a:gd name="connsiteX8" fmla="*/ 0 w 3833617"/>
              <a:gd name="connsiteY8" fmla="*/ 94391 h 942975"/>
              <a:gd name="connsiteX0" fmla="*/ 0 w 3833617"/>
              <a:gd name="connsiteY0" fmla="*/ 94391 h 942975"/>
              <a:gd name="connsiteX1" fmla="*/ 164267 w 3833617"/>
              <a:gd name="connsiteY1" fmla="*/ 0 h 942975"/>
              <a:gd name="connsiteX2" fmla="*/ 3669349 w 3833617"/>
              <a:gd name="connsiteY2" fmla="*/ 0 h 942975"/>
              <a:gd name="connsiteX3" fmla="*/ 3833617 w 3833617"/>
              <a:gd name="connsiteY3" fmla="*/ 94391 h 942975"/>
              <a:gd name="connsiteX4" fmla="*/ 3833617 w 3833617"/>
              <a:gd name="connsiteY4" fmla="*/ 848583 h 942975"/>
              <a:gd name="connsiteX5" fmla="*/ 3669349 w 3833617"/>
              <a:gd name="connsiteY5" fmla="*/ 942975 h 942975"/>
              <a:gd name="connsiteX6" fmla="*/ 164267 w 3833617"/>
              <a:gd name="connsiteY6" fmla="*/ 942975 h 942975"/>
              <a:gd name="connsiteX7" fmla="*/ 0 w 3833617"/>
              <a:gd name="connsiteY7" fmla="*/ 848583 h 942975"/>
              <a:gd name="connsiteX8" fmla="*/ 0 w 3833617"/>
              <a:gd name="connsiteY8" fmla="*/ 94391 h 9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33617" h="942975" fill="none" extrusionOk="0">
                <a:moveTo>
                  <a:pt x="0" y="94391"/>
                </a:moveTo>
                <a:cubicBezTo>
                  <a:pt x="1491" y="54118"/>
                  <a:pt x="99408" y="-14549"/>
                  <a:pt x="164267" y="0"/>
                </a:cubicBezTo>
                <a:cubicBezTo>
                  <a:pt x="1325245" y="39321"/>
                  <a:pt x="2855439" y="-99876"/>
                  <a:pt x="3669349" y="0"/>
                </a:cubicBezTo>
                <a:cubicBezTo>
                  <a:pt x="3716822" y="-3942"/>
                  <a:pt x="3852895" y="33215"/>
                  <a:pt x="3833617" y="94391"/>
                </a:cubicBezTo>
                <a:cubicBezTo>
                  <a:pt x="3875548" y="409077"/>
                  <a:pt x="3925039" y="551990"/>
                  <a:pt x="3833617" y="848583"/>
                </a:cubicBezTo>
                <a:cubicBezTo>
                  <a:pt x="3808243" y="915502"/>
                  <a:pt x="3783153" y="942519"/>
                  <a:pt x="3669349" y="942975"/>
                </a:cubicBezTo>
                <a:cubicBezTo>
                  <a:pt x="2908149" y="924774"/>
                  <a:pt x="1781399" y="925559"/>
                  <a:pt x="164267" y="942975"/>
                </a:cubicBezTo>
                <a:cubicBezTo>
                  <a:pt x="66019" y="915585"/>
                  <a:pt x="693" y="919785"/>
                  <a:pt x="0" y="848583"/>
                </a:cubicBezTo>
                <a:cubicBezTo>
                  <a:pt x="-125062" y="508852"/>
                  <a:pt x="42036" y="330581"/>
                  <a:pt x="0" y="94391"/>
                </a:cubicBezTo>
                <a:close/>
              </a:path>
              <a:path w="3833617" h="942975" stroke="0" extrusionOk="0">
                <a:moveTo>
                  <a:pt x="0" y="94391"/>
                </a:moveTo>
                <a:cubicBezTo>
                  <a:pt x="-13849" y="42675"/>
                  <a:pt x="87753" y="-9625"/>
                  <a:pt x="164267" y="0"/>
                </a:cubicBezTo>
                <a:cubicBezTo>
                  <a:pt x="1288278" y="-84562"/>
                  <a:pt x="1902877" y="87064"/>
                  <a:pt x="3669349" y="0"/>
                </a:cubicBezTo>
                <a:cubicBezTo>
                  <a:pt x="3717097" y="-2493"/>
                  <a:pt x="3835725" y="55479"/>
                  <a:pt x="3833617" y="94391"/>
                </a:cubicBezTo>
                <a:cubicBezTo>
                  <a:pt x="3837099" y="299103"/>
                  <a:pt x="3976319" y="609068"/>
                  <a:pt x="3833617" y="848583"/>
                </a:cubicBezTo>
                <a:cubicBezTo>
                  <a:pt x="3834330" y="908737"/>
                  <a:pt x="3750281" y="941042"/>
                  <a:pt x="3669349" y="942975"/>
                </a:cubicBezTo>
                <a:cubicBezTo>
                  <a:pt x="2293075" y="928742"/>
                  <a:pt x="549284" y="964382"/>
                  <a:pt x="164267" y="942975"/>
                </a:cubicBezTo>
                <a:cubicBezTo>
                  <a:pt x="75877" y="925302"/>
                  <a:pt x="-1802" y="895672"/>
                  <a:pt x="0" y="848583"/>
                </a:cubicBezTo>
                <a:cubicBezTo>
                  <a:pt x="-89182" y="571143"/>
                  <a:pt x="-138304" y="395900"/>
                  <a:pt x="0" y="94391"/>
                </a:cubicBezTo>
                <a:close/>
              </a:path>
              <a:path w="3833617" h="942975" fill="none" stroke="0" extrusionOk="0">
                <a:moveTo>
                  <a:pt x="0" y="94391"/>
                </a:moveTo>
                <a:cubicBezTo>
                  <a:pt x="-2333" y="37836"/>
                  <a:pt x="87042" y="-2187"/>
                  <a:pt x="164267" y="0"/>
                </a:cubicBezTo>
                <a:cubicBezTo>
                  <a:pt x="1233927" y="53162"/>
                  <a:pt x="2809147" y="79774"/>
                  <a:pt x="3669349" y="0"/>
                </a:cubicBezTo>
                <a:cubicBezTo>
                  <a:pt x="3748806" y="3938"/>
                  <a:pt x="3856369" y="41489"/>
                  <a:pt x="3833617" y="94391"/>
                </a:cubicBezTo>
                <a:cubicBezTo>
                  <a:pt x="3820225" y="454080"/>
                  <a:pt x="3927772" y="543317"/>
                  <a:pt x="3833617" y="848583"/>
                </a:cubicBezTo>
                <a:cubicBezTo>
                  <a:pt x="3824962" y="916581"/>
                  <a:pt x="3761993" y="938869"/>
                  <a:pt x="3669349" y="942975"/>
                </a:cubicBezTo>
                <a:cubicBezTo>
                  <a:pt x="2625329" y="914515"/>
                  <a:pt x="1918965" y="966184"/>
                  <a:pt x="164267" y="942975"/>
                </a:cubicBezTo>
                <a:cubicBezTo>
                  <a:pt x="67430" y="936516"/>
                  <a:pt x="10501" y="908158"/>
                  <a:pt x="0" y="848583"/>
                </a:cubicBezTo>
                <a:cubicBezTo>
                  <a:pt x="-92678" y="579558"/>
                  <a:pt x="48452" y="383057"/>
                  <a:pt x="0" y="94391"/>
                </a:cubicBezTo>
                <a:close/>
              </a:path>
              <a:path w="3833617" h="942975" fill="none" stroke="0" extrusionOk="0">
                <a:moveTo>
                  <a:pt x="0" y="94391"/>
                </a:moveTo>
                <a:cubicBezTo>
                  <a:pt x="-527" y="33341"/>
                  <a:pt x="96255" y="1638"/>
                  <a:pt x="164267" y="0"/>
                </a:cubicBezTo>
                <a:cubicBezTo>
                  <a:pt x="1257489" y="165846"/>
                  <a:pt x="2834949" y="-31692"/>
                  <a:pt x="3669349" y="0"/>
                </a:cubicBezTo>
                <a:cubicBezTo>
                  <a:pt x="3726539" y="-2119"/>
                  <a:pt x="3851836" y="41679"/>
                  <a:pt x="3833617" y="94391"/>
                </a:cubicBezTo>
                <a:cubicBezTo>
                  <a:pt x="3866670" y="422120"/>
                  <a:pt x="3920705" y="544894"/>
                  <a:pt x="3833617" y="848583"/>
                </a:cubicBezTo>
                <a:cubicBezTo>
                  <a:pt x="3812757" y="911142"/>
                  <a:pt x="3776629" y="941400"/>
                  <a:pt x="3669349" y="942975"/>
                </a:cubicBezTo>
                <a:cubicBezTo>
                  <a:pt x="2750016" y="794601"/>
                  <a:pt x="1883161" y="884040"/>
                  <a:pt x="164267" y="942975"/>
                </a:cubicBezTo>
                <a:cubicBezTo>
                  <a:pt x="64817" y="920311"/>
                  <a:pt x="4630" y="910363"/>
                  <a:pt x="0" y="848583"/>
                </a:cubicBezTo>
                <a:cubicBezTo>
                  <a:pt x="-120959" y="533116"/>
                  <a:pt x="23323" y="347960"/>
                  <a:pt x="0" y="94391"/>
                </a:cubicBezTo>
                <a:close/>
              </a:path>
            </a:pathLst>
          </a:custGeom>
          <a:solidFill>
            <a:srgbClr val="FFFF00"/>
          </a:solidFill>
          <a:ln w="38100">
            <a:solidFill>
              <a:schemeClr val="accent5">
                <a:lumMod val="75000"/>
              </a:schemeClr>
            </a:solidFill>
            <a:extLst>
              <a:ext uri="{C807C97D-BFC1-408E-A445-0C87EB9F89A2}">
                <ask:lineSketchStyleProps xmlns="" xmlns:ask="http://schemas.microsoft.com/office/drawing/2018/sketchyshapes" sd="3694780287">
                  <a:custGeom>
                    <a:avLst/>
                    <a:gdLst>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3837" h="3064761" fill="none" extrusionOk="0">
                        <a:moveTo>
                          <a:pt x="0" y="306782"/>
                        </a:moveTo>
                        <a:cubicBezTo>
                          <a:pt x="627" y="145472"/>
                          <a:pt x="98807" y="-18564"/>
                          <a:pt x="185701" y="0"/>
                        </a:cubicBezTo>
                        <a:cubicBezTo>
                          <a:pt x="1484694" y="127193"/>
                          <a:pt x="3157633" y="-20260"/>
                          <a:pt x="4148135" y="0"/>
                        </a:cubicBezTo>
                        <a:cubicBezTo>
                          <a:pt x="4213804" y="-7055"/>
                          <a:pt x="4350501" y="119964"/>
                          <a:pt x="4333837" y="306782"/>
                        </a:cubicBezTo>
                        <a:cubicBezTo>
                          <a:pt x="4372653" y="1341341"/>
                          <a:pt x="4428161" y="1764082"/>
                          <a:pt x="4333837" y="2757978"/>
                        </a:cubicBezTo>
                        <a:cubicBezTo>
                          <a:pt x="4311052" y="2957461"/>
                          <a:pt x="4270799" y="3063901"/>
                          <a:pt x="4148135" y="3064761"/>
                        </a:cubicBezTo>
                        <a:cubicBezTo>
                          <a:pt x="3115731" y="2967614"/>
                          <a:pt x="2115464" y="3037472"/>
                          <a:pt x="185701" y="3064761"/>
                        </a:cubicBezTo>
                        <a:cubicBezTo>
                          <a:pt x="76587" y="3011639"/>
                          <a:pt x="551" y="2957657"/>
                          <a:pt x="0" y="2757978"/>
                        </a:cubicBezTo>
                        <a:cubicBezTo>
                          <a:pt x="-130434" y="1721044"/>
                          <a:pt x="5275" y="1129126"/>
                          <a:pt x="0" y="306782"/>
                        </a:cubicBezTo>
                        <a:close/>
                      </a:path>
                      <a:path w="4333837" h="3064761" stroke="0" extrusionOk="0">
                        <a:moveTo>
                          <a:pt x="0" y="306782"/>
                        </a:moveTo>
                        <a:cubicBezTo>
                          <a:pt x="-8068" y="120799"/>
                          <a:pt x="93427" y="8248"/>
                          <a:pt x="185701" y="0"/>
                        </a:cubicBezTo>
                        <a:cubicBezTo>
                          <a:pt x="1453297" y="-205315"/>
                          <a:pt x="2183305" y="149498"/>
                          <a:pt x="4148135" y="0"/>
                        </a:cubicBezTo>
                        <a:cubicBezTo>
                          <a:pt x="4208005" y="-4745"/>
                          <a:pt x="4337182" y="166868"/>
                          <a:pt x="4333837" y="306782"/>
                        </a:cubicBezTo>
                        <a:cubicBezTo>
                          <a:pt x="4333385" y="968375"/>
                          <a:pt x="4470820" y="1855221"/>
                          <a:pt x="4333837" y="2757978"/>
                        </a:cubicBezTo>
                        <a:cubicBezTo>
                          <a:pt x="4327936" y="2947402"/>
                          <a:pt x="4246072" y="3062246"/>
                          <a:pt x="4148135" y="3064761"/>
                        </a:cubicBezTo>
                        <a:cubicBezTo>
                          <a:pt x="2626418" y="3009154"/>
                          <a:pt x="619285" y="3013534"/>
                          <a:pt x="185701" y="3064761"/>
                        </a:cubicBezTo>
                        <a:cubicBezTo>
                          <a:pt x="81612" y="3025992"/>
                          <a:pt x="-961" y="2917887"/>
                          <a:pt x="0" y="2757978"/>
                        </a:cubicBezTo>
                        <a:cubicBezTo>
                          <a:pt x="-89422" y="1813613"/>
                          <a:pt x="-143686" y="1293387"/>
                          <a:pt x="0" y="306782"/>
                        </a:cubicBezTo>
                        <a:close/>
                      </a:path>
                      <a:path w="4333837" h="3064761" fill="none" stroke="0" extrusionOk="0">
                        <a:moveTo>
                          <a:pt x="0" y="306782"/>
                        </a:moveTo>
                        <a:cubicBezTo>
                          <a:pt x="-1070" y="127734"/>
                          <a:pt x="111570" y="-6376"/>
                          <a:pt x="185701" y="0"/>
                        </a:cubicBezTo>
                        <a:cubicBezTo>
                          <a:pt x="1321229" y="264309"/>
                          <a:pt x="3236109" y="-48412"/>
                          <a:pt x="4148135" y="0"/>
                        </a:cubicBezTo>
                        <a:cubicBezTo>
                          <a:pt x="4228470" y="-1481"/>
                          <a:pt x="4351709" y="142331"/>
                          <a:pt x="4333837" y="306782"/>
                        </a:cubicBezTo>
                        <a:cubicBezTo>
                          <a:pt x="4303010" y="1435212"/>
                          <a:pt x="4427773" y="1743140"/>
                          <a:pt x="4333837" y="2757978"/>
                        </a:cubicBezTo>
                        <a:cubicBezTo>
                          <a:pt x="4318274" y="2954180"/>
                          <a:pt x="4251035" y="3058556"/>
                          <a:pt x="4148135" y="3064761"/>
                        </a:cubicBezTo>
                        <a:cubicBezTo>
                          <a:pt x="3061399" y="2780722"/>
                          <a:pt x="2185160" y="2902124"/>
                          <a:pt x="185701" y="3064761"/>
                        </a:cubicBezTo>
                        <a:cubicBezTo>
                          <a:pt x="71772" y="3017591"/>
                          <a:pt x="1989" y="2937795"/>
                          <a:pt x="0" y="2757978"/>
                        </a:cubicBezTo>
                        <a:cubicBezTo>
                          <a:pt x="-126358" y="1845240"/>
                          <a:pt x="95532" y="1144898"/>
                          <a:pt x="0" y="30678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300" dirty="0" err="1">
                <a:solidFill>
                  <a:srgbClr val="FF0000"/>
                </a:solidFill>
                <a:latin typeface="Calibri" panose="020F0502020204030204" pitchFamily="34" charset="0"/>
                <a:cs typeface="Calibri" panose="020F0502020204030204" pitchFamily="34" charset="0"/>
              </a:rPr>
              <a:t>Ông</a:t>
            </a:r>
            <a:r>
              <a:rPr lang="en-US" sz="3300" dirty="0">
                <a:solidFill>
                  <a:srgbClr val="FF0000"/>
                </a:solidFill>
                <a:latin typeface="Calibri" panose="020F0502020204030204" pitchFamily="34" charset="0"/>
                <a:cs typeface="Calibri" panose="020F0502020204030204" pitchFamily="34" charset="0"/>
              </a:rPr>
              <a:t> </a:t>
            </a:r>
            <a:r>
              <a:rPr lang="en-US" sz="3300" dirty="0" err="1">
                <a:solidFill>
                  <a:srgbClr val="FF0000"/>
                </a:solidFill>
                <a:latin typeface="Calibri" panose="020F0502020204030204" pitchFamily="34" charset="0"/>
                <a:cs typeface="Calibri" panose="020F0502020204030204" pitchFamily="34" charset="0"/>
              </a:rPr>
              <a:t>bà</a:t>
            </a:r>
            <a:r>
              <a:rPr lang="en-US" sz="3300" dirty="0">
                <a:solidFill>
                  <a:srgbClr val="FF0000"/>
                </a:solidFill>
                <a:latin typeface="Calibri" panose="020F0502020204030204" pitchFamily="34" charset="0"/>
                <a:cs typeface="Calibri" panose="020F0502020204030204" pitchFamily="34" charset="0"/>
              </a:rPr>
              <a:t> </a:t>
            </a:r>
            <a:r>
              <a:rPr lang="en-US" sz="3300" dirty="0" err="1">
                <a:solidFill>
                  <a:srgbClr val="FF0000"/>
                </a:solidFill>
                <a:latin typeface="Calibri" panose="020F0502020204030204" pitchFamily="34" charset="0"/>
                <a:cs typeface="Calibri" panose="020F0502020204030204" pitchFamily="34" charset="0"/>
              </a:rPr>
              <a:t>cổ</a:t>
            </a:r>
            <a:r>
              <a:rPr lang="en-US" sz="3300" dirty="0">
                <a:solidFill>
                  <a:srgbClr val="FF0000"/>
                </a:solidFill>
                <a:latin typeface="Calibri" panose="020F0502020204030204" pitchFamily="34" charset="0"/>
                <a:cs typeface="Calibri" panose="020F0502020204030204" pitchFamily="34" charset="0"/>
              </a:rPr>
              <a:t> </a:t>
            </a:r>
            <a:r>
              <a:rPr lang="en-US" sz="3300" dirty="0" err="1">
                <a:solidFill>
                  <a:srgbClr val="FF0000"/>
                </a:solidFill>
                <a:latin typeface="Calibri" panose="020F0502020204030204" pitchFamily="34" charset="0"/>
                <a:cs typeface="Calibri" panose="020F0502020204030204" pitchFamily="34" charset="0"/>
              </a:rPr>
              <a:t>vũ</a:t>
            </a:r>
            <a:r>
              <a:rPr lang="en-US" sz="3300" dirty="0">
                <a:solidFill>
                  <a:srgbClr val="FF0000"/>
                </a:solidFill>
                <a:latin typeface="Calibri" panose="020F0502020204030204" pitchFamily="34" charset="0"/>
                <a:cs typeface="Calibri" panose="020F0502020204030204" pitchFamily="34" charset="0"/>
              </a:rPr>
              <a:t> </a:t>
            </a:r>
            <a:r>
              <a:rPr lang="en-US" sz="3300" dirty="0" err="1">
                <a:solidFill>
                  <a:srgbClr val="FF0000"/>
                </a:solidFill>
                <a:latin typeface="Calibri" panose="020F0502020204030204" pitchFamily="34" charset="0"/>
                <a:cs typeface="Calibri" panose="020F0502020204030204" pitchFamily="34" charset="0"/>
              </a:rPr>
              <a:t>cho</a:t>
            </a:r>
            <a:r>
              <a:rPr lang="en-US" sz="3300" dirty="0">
                <a:solidFill>
                  <a:srgbClr val="FF0000"/>
                </a:solidFill>
                <a:latin typeface="Calibri" panose="020F0502020204030204" pitchFamily="34" charset="0"/>
                <a:cs typeface="Calibri" panose="020F0502020204030204" pitchFamily="34" charset="0"/>
              </a:rPr>
              <a:t> 2 </a:t>
            </a:r>
            <a:r>
              <a:rPr lang="en-US" sz="3300" dirty="0" err="1">
                <a:solidFill>
                  <a:srgbClr val="FF0000"/>
                </a:solidFill>
                <a:latin typeface="Calibri" panose="020F0502020204030204" pitchFamily="34" charset="0"/>
                <a:cs typeface="Calibri" panose="020F0502020204030204" pitchFamily="34" charset="0"/>
              </a:rPr>
              <a:t>chị</a:t>
            </a:r>
            <a:r>
              <a:rPr lang="en-US" sz="3300" dirty="0">
                <a:solidFill>
                  <a:srgbClr val="FF0000"/>
                </a:solidFill>
                <a:latin typeface="Calibri" panose="020F0502020204030204" pitchFamily="34" charset="0"/>
                <a:cs typeface="Calibri" panose="020F0502020204030204" pitchFamily="34" charset="0"/>
              </a:rPr>
              <a:t> </a:t>
            </a:r>
            <a:r>
              <a:rPr lang="en-US" sz="3300" dirty="0" err="1">
                <a:solidFill>
                  <a:srgbClr val="FF0000"/>
                </a:solidFill>
                <a:latin typeface="Calibri" panose="020F0502020204030204" pitchFamily="34" charset="0"/>
                <a:cs typeface="Calibri" panose="020F0502020204030204" pitchFamily="34" charset="0"/>
              </a:rPr>
              <a:t>em</a:t>
            </a:r>
            <a:r>
              <a:rPr lang="en-US" sz="3300" dirty="0">
                <a:solidFill>
                  <a:srgbClr val="FF0000"/>
                </a:solidFill>
                <a:latin typeface="Calibri" panose="020F0502020204030204" pitchFamily="34" charset="0"/>
                <a:cs typeface="Calibri" panose="020F0502020204030204" pitchFamily="34" charset="0"/>
              </a:rPr>
              <a:t> </a:t>
            </a:r>
            <a:r>
              <a:rPr lang="en-US" sz="3300" dirty="0" err="1">
                <a:solidFill>
                  <a:srgbClr val="FF0000"/>
                </a:solidFill>
                <a:latin typeface="Calibri" panose="020F0502020204030204" pitchFamily="34" charset="0"/>
                <a:cs typeface="Calibri" panose="020F0502020204030204" pitchFamily="34" charset="0"/>
              </a:rPr>
              <a:t>múa</a:t>
            </a:r>
            <a:r>
              <a:rPr lang="en-US" sz="3300" dirty="0">
                <a:solidFill>
                  <a:srgbClr val="FF0000"/>
                </a:solidFill>
                <a:latin typeface="Calibri" panose="020F0502020204030204" pitchFamily="34" charset="0"/>
                <a:cs typeface="Calibri" panose="020F0502020204030204" pitchFamily="34" charset="0"/>
              </a:rPr>
              <a:t> </a:t>
            </a:r>
            <a:r>
              <a:rPr lang="en-US" sz="3300" dirty="0" err="1">
                <a:solidFill>
                  <a:srgbClr val="FF0000"/>
                </a:solidFill>
                <a:latin typeface="Calibri" panose="020F0502020204030204" pitchFamily="34" charset="0"/>
                <a:cs typeface="Calibri" panose="020F0502020204030204" pitchFamily="34" charset="0"/>
              </a:rPr>
              <a:t>hát</a:t>
            </a:r>
            <a:endParaRPr kumimoji="0" lang="en-US" sz="33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8" name="Rectangle: Rounded Corners 8">
            <a:extLst>
              <a:ext uri="{FF2B5EF4-FFF2-40B4-BE49-F238E27FC236}">
                <a16:creationId xmlns:a16="http://schemas.microsoft.com/office/drawing/2014/main" id="{5B4CCE5C-0C5F-2B4C-2B04-BFDAC0E717D8}"/>
              </a:ext>
            </a:extLst>
          </p:cNvPr>
          <p:cNvSpPr/>
          <p:nvPr/>
        </p:nvSpPr>
        <p:spPr>
          <a:xfrm>
            <a:off x="8284238" y="4787899"/>
            <a:ext cx="3252592" cy="942975"/>
          </a:xfrm>
          <a:custGeom>
            <a:avLst/>
            <a:gdLst>
              <a:gd name="connsiteX0" fmla="*/ 0 w 3252592"/>
              <a:gd name="connsiteY0" fmla="*/ 94391 h 942975"/>
              <a:gd name="connsiteX1" fmla="*/ 139370 w 3252592"/>
              <a:gd name="connsiteY1" fmla="*/ 0 h 942975"/>
              <a:gd name="connsiteX2" fmla="*/ 3113220 w 3252592"/>
              <a:gd name="connsiteY2" fmla="*/ 0 h 942975"/>
              <a:gd name="connsiteX3" fmla="*/ 3252592 w 3252592"/>
              <a:gd name="connsiteY3" fmla="*/ 94391 h 942975"/>
              <a:gd name="connsiteX4" fmla="*/ 3252592 w 3252592"/>
              <a:gd name="connsiteY4" fmla="*/ 848583 h 942975"/>
              <a:gd name="connsiteX5" fmla="*/ 3113220 w 3252592"/>
              <a:gd name="connsiteY5" fmla="*/ 942975 h 942975"/>
              <a:gd name="connsiteX6" fmla="*/ 139370 w 3252592"/>
              <a:gd name="connsiteY6" fmla="*/ 942975 h 942975"/>
              <a:gd name="connsiteX7" fmla="*/ 0 w 3252592"/>
              <a:gd name="connsiteY7" fmla="*/ 848583 h 942975"/>
              <a:gd name="connsiteX8" fmla="*/ 0 w 3252592"/>
              <a:gd name="connsiteY8" fmla="*/ 94391 h 942975"/>
              <a:gd name="connsiteX0" fmla="*/ 0 w 3252592"/>
              <a:gd name="connsiteY0" fmla="*/ 94391 h 942975"/>
              <a:gd name="connsiteX1" fmla="*/ 139370 w 3252592"/>
              <a:gd name="connsiteY1" fmla="*/ 0 h 942975"/>
              <a:gd name="connsiteX2" fmla="*/ 3113220 w 3252592"/>
              <a:gd name="connsiteY2" fmla="*/ 0 h 942975"/>
              <a:gd name="connsiteX3" fmla="*/ 3252592 w 3252592"/>
              <a:gd name="connsiteY3" fmla="*/ 94391 h 942975"/>
              <a:gd name="connsiteX4" fmla="*/ 3252592 w 3252592"/>
              <a:gd name="connsiteY4" fmla="*/ 848583 h 942975"/>
              <a:gd name="connsiteX5" fmla="*/ 3113220 w 3252592"/>
              <a:gd name="connsiteY5" fmla="*/ 942975 h 942975"/>
              <a:gd name="connsiteX6" fmla="*/ 139370 w 3252592"/>
              <a:gd name="connsiteY6" fmla="*/ 942975 h 942975"/>
              <a:gd name="connsiteX7" fmla="*/ 0 w 3252592"/>
              <a:gd name="connsiteY7" fmla="*/ 848583 h 942975"/>
              <a:gd name="connsiteX8" fmla="*/ 0 w 3252592"/>
              <a:gd name="connsiteY8" fmla="*/ 94391 h 942975"/>
              <a:gd name="connsiteX0" fmla="*/ 0 w 3252592"/>
              <a:gd name="connsiteY0" fmla="*/ 94391 h 942975"/>
              <a:gd name="connsiteX1" fmla="*/ 139370 w 3252592"/>
              <a:gd name="connsiteY1" fmla="*/ 0 h 942975"/>
              <a:gd name="connsiteX2" fmla="*/ 3113220 w 3252592"/>
              <a:gd name="connsiteY2" fmla="*/ 0 h 942975"/>
              <a:gd name="connsiteX3" fmla="*/ 3252592 w 3252592"/>
              <a:gd name="connsiteY3" fmla="*/ 94391 h 942975"/>
              <a:gd name="connsiteX4" fmla="*/ 3252592 w 3252592"/>
              <a:gd name="connsiteY4" fmla="*/ 848583 h 942975"/>
              <a:gd name="connsiteX5" fmla="*/ 3113220 w 3252592"/>
              <a:gd name="connsiteY5" fmla="*/ 942975 h 942975"/>
              <a:gd name="connsiteX6" fmla="*/ 139370 w 3252592"/>
              <a:gd name="connsiteY6" fmla="*/ 942975 h 942975"/>
              <a:gd name="connsiteX7" fmla="*/ 0 w 3252592"/>
              <a:gd name="connsiteY7" fmla="*/ 848583 h 942975"/>
              <a:gd name="connsiteX8" fmla="*/ 0 w 3252592"/>
              <a:gd name="connsiteY8" fmla="*/ 94391 h 942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52592" h="942975" fill="none" extrusionOk="0">
                <a:moveTo>
                  <a:pt x="0" y="94391"/>
                </a:moveTo>
                <a:cubicBezTo>
                  <a:pt x="960" y="49650"/>
                  <a:pt x="77050" y="-7843"/>
                  <a:pt x="139370" y="0"/>
                </a:cubicBezTo>
                <a:cubicBezTo>
                  <a:pt x="1172444" y="40044"/>
                  <a:pt x="2396733" y="-46680"/>
                  <a:pt x="3113220" y="0"/>
                </a:cubicBezTo>
                <a:cubicBezTo>
                  <a:pt x="3156120" y="-3236"/>
                  <a:pt x="3273045" y="30438"/>
                  <a:pt x="3252592" y="94391"/>
                </a:cubicBezTo>
                <a:cubicBezTo>
                  <a:pt x="3286197" y="410569"/>
                  <a:pt x="3330897" y="551445"/>
                  <a:pt x="3252592" y="848583"/>
                </a:cubicBezTo>
                <a:cubicBezTo>
                  <a:pt x="3229497" y="916326"/>
                  <a:pt x="3211872" y="942473"/>
                  <a:pt x="3113220" y="942975"/>
                </a:cubicBezTo>
                <a:cubicBezTo>
                  <a:pt x="2458305" y="922304"/>
                  <a:pt x="1553419" y="931141"/>
                  <a:pt x="139370" y="942975"/>
                </a:cubicBezTo>
                <a:cubicBezTo>
                  <a:pt x="57170" y="924657"/>
                  <a:pt x="429" y="910761"/>
                  <a:pt x="0" y="848583"/>
                </a:cubicBezTo>
                <a:cubicBezTo>
                  <a:pt x="-114950" y="493096"/>
                  <a:pt x="37275" y="332406"/>
                  <a:pt x="0" y="94391"/>
                </a:cubicBezTo>
                <a:close/>
              </a:path>
              <a:path w="3252592" h="942975" stroke="0" extrusionOk="0">
                <a:moveTo>
                  <a:pt x="0" y="94391"/>
                </a:moveTo>
                <a:cubicBezTo>
                  <a:pt x="-16106" y="45415"/>
                  <a:pt x="71732" y="-1307"/>
                  <a:pt x="139370" y="0"/>
                </a:cubicBezTo>
                <a:cubicBezTo>
                  <a:pt x="1092993" y="-81063"/>
                  <a:pt x="1627338" y="62258"/>
                  <a:pt x="3113220" y="0"/>
                </a:cubicBezTo>
                <a:cubicBezTo>
                  <a:pt x="3153696" y="-2343"/>
                  <a:pt x="3254322" y="55135"/>
                  <a:pt x="3252592" y="94391"/>
                </a:cubicBezTo>
                <a:cubicBezTo>
                  <a:pt x="3272735" y="304023"/>
                  <a:pt x="3380204" y="614887"/>
                  <a:pt x="3252592" y="848583"/>
                </a:cubicBezTo>
                <a:cubicBezTo>
                  <a:pt x="3256816" y="909596"/>
                  <a:pt x="3178878" y="940605"/>
                  <a:pt x="3113220" y="942975"/>
                </a:cubicBezTo>
                <a:cubicBezTo>
                  <a:pt x="1935870" y="929227"/>
                  <a:pt x="466948" y="981685"/>
                  <a:pt x="139370" y="942975"/>
                </a:cubicBezTo>
                <a:cubicBezTo>
                  <a:pt x="66490" y="922878"/>
                  <a:pt x="-1999" y="894947"/>
                  <a:pt x="0" y="848583"/>
                </a:cubicBezTo>
                <a:cubicBezTo>
                  <a:pt x="-80731" y="575748"/>
                  <a:pt x="-127947" y="394268"/>
                  <a:pt x="0" y="94391"/>
                </a:cubicBezTo>
                <a:close/>
              </a:path>
              <a:path w="3252592" h="942975" fill="none" stroke="0" extrusionOk="0">
                <a:moveTo>
                  <a:pt x="0" y="94391"/>
                </a:moveTo>
                <a:cubicBezTo>
                  <a:pt x="-7311" y="32424"/>
                  <a:pt x="80024" y="-2034"/>
                  <a:pt x="139370" y="0"/>
                </a:cubicBezTo>
                <a:cubicBezTo>
                  <a:pt x="1004199" y="75879"/>
                  <a:pt x="2416056" y="7564"/>
                  <a:pt x="3113220" y="0"/>
                </a:cubicBezTo>
                <a:cubicBezTo>
                  <a:pt x="3178626" y="2221"/>
                  <a:pt x="3268763" y="42877"/>
                  <a:pt x="3252592" y="94391"/>
                </a:cubicBezTo>
                <a:cubicBezTo>
                  <a:pt x="3248001" y="458281"/>
                  <a:pt x="3326064" y="538211"/>
                  <a:pt x="3252592" y="848583"/>
                </a:cubicBezTo>
                <a:cubicBezTo>
                  <a:pt x="3241678" y="910095"/>
                  <a:pt x="3191704" y="939363"/>
                  <a:pt x="3113220" y="942975"/>
                </a:cubicBezTo>
                <a:cubicBezTo>
                  <a:pt x="2253735" y="886843"/>
                  <a:pt x="1637858" y="904086"/>
                  <a:pt x="139370" y="942975"/>
                </a:cubicBezTo>
                <a:cubicBezTo>
                  <a:pt x="57421" y="935725"/>
                  <a:pt x="7441" y="906800"/>
                  <a:pt x="0" y="848583"/>
                </a:cubicBezTo>
                <a:cubicBezTo>
                  <a:pt x="-52945" y="593654"/>
                  <a:pt x="59974" y="362277"/>
                  <a:pt x="0" y="94391"/>
                </a:cubicBezTo>
                <a:close/>
              </a:path>
              <a:path w="3252592" h="942975" fill="none" stroke="0" extrusionOk="0">
                <a:moveTo>
                  <a:pt x="0" y="94391"/>
                </a:moveTo>
                <a:cubicBezTo>
                  <a:pt x="-282" y="36812"/>
                  <a:pt x="77603" y="-2849"/>
                  <a:pt x="139370" y="0"/>
                </a:cubicBezTo>
                <a:cubicBezTo>
                  <a:pt x="1073802" y="130989"/>
                  <a:pt x="2428551" y="-42013"/>
                  <a:pt x="3113220" y="0"/>
                </a:cubicBezTo>
                <a:cubicBezTo>
                  <a:pt x="3151516" y="-1539"/>
                  <a:pt x="3266962" y="39466"/>
                  <a:pt x="3252592" y="94391"/>
                </a:cubicBezTo>
                <a:cubicBezTo>
                  <a:pt x="3279636" y="428035"/>
                  <a:pt x="3341814" y="553457"/>
                  <a:pt x="3252592" y="848583"/>
                </a:cubicBezTo>
                <a:cubicBezTo>
                  <a:pt x="3233864" y="912692"/>
                  <a:pt x="3201831" y="939021"/>
                  <a:pt x="3113220" y="942975"/>
                </a:cubicBezTo>
                <a:cubicBezTo>
                  <a:pt x="2331768" y="784270"/>
                  <a:pt x="1615607" y="815663"/>
                  <a:pt x="139370" y="942975"/>
                </a:cubicBezTo>
                <a:cubicBezTo>
                  <a:pt x="55375" y="922093"/>
                  <a:pt x="3563" y="910281"/>
                  <a:pt x="0" y="848583"/>
                </a:cubicBezTo>
                <a:cubicBezTo>
                  <a:pt x="-129040" y="549521"/>
                  <a:pt x="44559" y="348605"/>
                  <a:pt x="0" y="94391"/>
                </a:cubicBezTo>
                <a:close/>
              </a:path>
            </a:pathLst>
          </a:custGeom>
          <a:solidFill>
            <a:srgbClr val="FFFF00"/>
          </a:solidFill>
          <a:ln w="38100">
            <a:solidFill>
              <a:schemeClr val="accent5">
                <a:lumMod val="75000"/>
              </a:schemeClr>
            </a:solidFill>
            <a:extLst>
              <a:ext uri="{C807C97D-BFC1-408E-A445-0C87EB9F89A2}">
                <ask:lineSketchStyleProps xmlns="" xmlns:ask="http://schemas.microsoft.com/office/drawing/2018/sketchyshapes" sd="3694780287">
                  <a:custGeom>
                    <a:avLst/>
                    <a:gdLst>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3837" h="3064761" fill="none" extrusionOk="0">
                        <a:moveTo>
                          <a:pt x="0" y="306782"/>
                        </a:moveTo>
                        <a:cubicBezTo>
                          <a:pt x="627" y="145472"/>
                          <a:pt x="98807" y="-18564"/>
                          <a:pt x="185701" y="0"/>
                        </a:cubicBezTo>
                        <a:cubicBezTo>
                          <a:pt x="1484694" y="127193"/>
                          <a:pt x="3157633" y="-20260"/>
                          <a:pt x="4148135" y="0"/>
                        </a:cubicBezTo>
                        <a:cubicBezTo>
                          <a:pt x="4213804" y="-7055"/>
                          <a:pt x="4350501" y="119964"/>
                          <a:pt x="4333837" y="306782"/>
                        </a:cubicBezTo>
                        <a:cubicBezTo>
                          <a:pt x="4372653" y="1341341"/>
                          <a:pt x="4428161" y="1764082"/>
                          <a:pt x="4333837" y="2757978"/>
                        </a:cubicBezTo>
                        <a:cubicBezTo>
                          <a:pt x="4311052" y="2957461"/>
                          <a:pt x="4270799" y="3063901"/>
                          <a:pt x="4148135" y="3064761"/>
                        </a:cubicBezTo>
                        <a:cubicBezTo>
                          <a:pt x="3115731" y="2967614"/>
                          <a:pt x="2115464" y="3037472"/>
                          <a:pt x="185701" y="3064761"/>
                        </a:cubicBezTo>
                        <a:cubicBezTo>
                          <a:pt x="76587" y="3011639"/>
                          <a:pt x="551" y="2957657"/>
                          <a:pt x="0" y="2757978"/>
                        </a:cubicBezTo>
                        <a:cubicBezTo>
                          <a:pt x="-130434" y="1721044"/>
                          <a:pt x="5275" y="1129126"/>
                          <a:pt x="0" y="306782"/>
                        </a:cubicBezTo>
                        <a:close/>
                      </a:path>
                      <a:path w="4333837" h="3064761" stroke="0" extrusionOk="0">
                        <a:moveTo>
                          <a:pt x="0" y="306782"/>
                        </a:moveTo>
                        <a:cubicBezTo>
                          <a:pt x="-8068" y="120799"/>
                          <a:pt x="93427" y="8248"/>
                          <a:pt x="185701" y="0"/>
                        </a:cubicBezTo>
                        <a:cubicBezTo>
                          <a:pt x="1453297" y="-205315"/>
                          <a:pt x="2183305" y="149498"/>
                          <a:pt x="4148135" y="0"/>
                        </a:cubicBezTo>
                        <a:cubicBezTo>
                          <a:pt x="4208005" y="-4745"/>
                          <a:pt x="4337182" y="166868"/>
                          <a:pt x="4333837" y="306782"/>
                        </a:cubicBezTo>
                        <a:cubicBezTo>
                          <a:pt x="4333385" y="968375"/>
                          <a:pt x="4470820" y="1855221"/>
                          <a:pt x="4333837" y="2757978"/>
                        </a:cubicBezTo>
                        <a:cubicBezTo>
                          <a:pt x="4327936" y="2947402"/>
                          <a:pt x="4246072" y="3062246"/>
                          <a:pt x="4148135" y="3064761"/>
                        </a:cubicBezTo>
                        <a:cubicBezTo>
                          <a:pt x="2626418" y="3009154"/>
                          <a:pt x="619285" y="3013534"/>
                          <a:pt x="185701" y="3064761"/>
                        </a:cubicBezTo>
                        <a:cubicBezTo>
                          <a:pt x="81612" y="3025992"/>
                          <a:pt x="-961" y="2917887"/>
                          <a:pt x="0" y="2757978"/>
                        </a:cubicBezTo>
                        <a:cubicBezTo>
                          <a:pt x="-89422" y="1813613"/>
                          <a:pt x="-143686" y="1293387"/>
                          <a:pt x="0" y="306782"/>
                        </a:cubicBezTo>
                        <a:close/>
                      </a:path>
                      <a:path w="4333837" h="3064761" fill="none" stroke="0" extrusionOk="0">
                        <a:moveTo>
                          <a:pt x="0" y="306782"/>
                        </a:moveTo>
                        <a:cubicBezTo>
                          <a:pt x="-1070" y="127734"/>
                          <a:pt x="111570" y="-6376"/>
                          <a:pt x="185701" y="0"/>
                        </a:cubicBezTo>
                        <a:cubicBezTo>
                          <a:pt x="1321229" y="264309"/>
                          <a:pt x="3236109" y="-48412"/>
                          <a:pt x="4148135" y="0"/>
                        </a:cubicBezTo>
                        <a:cubicBezTo>
                          <a:pt x="4228470" y="-1481"/>
                          <a:pt x="4351709" y="142331"/>
                          <a:pt x="4333837" y="306782"/>
                        </a:cubicBezTo>
                        <a:cubicBezTo>
                          <a:pt x="4303010" y="1435212"/>
                          <a:pt x="4427773" y="1743140"/>
                          <a:pt x="4333837" y="2757978"/>
                        </a:cubicBezTo>
                        <a:cubicBezTo>
                          <a:pt x="4318274" y="2954180"/>
                          <a:pt x="4251035" y="3058556"/>
                          <a:pt x="4148135" y="3064761"/>
                        </a:cubicBezTo>
                        <a:cubicBezTo>
                          <a:pt x="3061399" y="2780722"/>
                          <a:pt x="2185160" y="2902124"/>
                          <a:pt x="185701" y="3064761"/>
                        </a:cubicBezTo>
                        <a:cubicBezTo>
                          <a:pt x="71772" y="3017591"/>
                          <a:pt x="1989" y="2937795"/>
                          <a:pt x="0" y="2757978"/>
                        </a:cubicBezTo>
                        <a:cubicBezTo>
                          <a:pt x="-126358" y="1845240"/>
                          <a:pt x="95532" y="1144898"/>
                          <a:pt x="0" y="30678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300" dirty="0" err="1">
                <a:solidFill>
                  <a:srgbClr val="FF0000"/>
                </a:solidFill>
                <a:latin typeface="Calibri" panose="020F0502020204030204" pitchFamily="34" charset="0"/>
                <a:cs typeface="Calibri" panose="020F0502020204030204" pitchFamily="34" charset="0"/>
              </a:rPr>
              <a:t>Mẹ</a:t>
            </a:r>
            <a:r>
              <a:rPr lang="en-US" sz="3300" dirty="0">
                <a:solidFill>
                  <a:srgbClr val="FF0000"/>
                </a:solidFill>
                <a:latin typeface="Calibri" panose="020F0502020204030204" pitchFamily="34" charset="0"/>
                <a:cs typeface="Calibri" panose="020F0502020204030204" pitchFamily="34" charset="0"/>
              </a:rPr>
              <a:t> </a:t>
            </a:r>
            <a:r>
              <a:rPr lang="en-US" sz="3300" dirty="0" err="1">
                <a:solidFill>
                  <a:srgbClr val="FF0000"/>
                </a:solidFill>
                <a:latin typeface="Calibri" panose="020F0502020204030204" pitchFamily="34" charset="0"/>
                <a:cs typeface="Calibri" panose="020F0502020204030204" pitchFamily="34" charset="0"/>
              </a:rPr>
              <a:t>đọc</a:t>
            </a:r>
            <a:r>
              <a:rPr lang="en-US" sz="3300" dirty="0">
                <a:solidFill>
                  <a:srgbClr val="FF0000"/>
                </a:solidFill>
                <a:latin typeface="Calibri" panose="020F0502020204030204" pitchFamily="34" charset="0"/>
                <a:cs typeface="Calibri" panose="020F0502020204030204" pitchFamily="34" charset="0"/>
              </a:rPr>
              <a:t> </a:t>
            </a:r>
            <a:r>
              <a:rPr lang="en-US" sz="3300" dirty="0" err="1">
                <a:solidFill>
                  <a:srgbClr val="FF0000"/>
                </a:solidFill>
                <a:latin typeface="Calibri" panose="020F0502020204030204" pitchFamily="34" charset="0"/>
                <a:cs typeface="Calibri" panose="020F0502020204030204" pitchFamily="34" charset="0"/>
              </a:rPr>
              <a:t>sách</a:t>
            </a:r>
            <a:r>
              <a:rPr lang="en-US" sz="3300" dirty="0">
                <a:solidFill>
                  <a:srgbClr val="FF0000"/>
                </a:solidFill>
                <a:latin typeface="Calibri" panose="020F0502020204030204" pitchFamily="34" charset="0"/>
                <a:cs typeface="Calibri" panose="020F0502020204030204" pitchFamily="34" charset="0"/>
              </a:rPr>
              <a:t> </a:t>
            </a:r>
            <a:r>
              <a:rPr lang="en-US" sz="3300" dirty="0" err="1">
                <a:solidFill>
                  <a:srgbClr val="FF0000"/>
                </a:solidFill>
                <a:latin typeface="Calibri" panose="020F0502020204030204" pitchFamily="34" charset="0"/>
                <a:cs typeface="Calibri" panose="020F0502020204030204" pitchFamily="34" charset="0"/>
              </a:rPr>
              <a:t>cho</a:t>
            </a:r>
            <a:r>
              <a:rPr lang="en-US" sz="3300" dirty="0">
                <a:solidFill>
                  <a:srgbClr val="FF0000"/>
                </a:solidFill>
                <a:latin typeface="Calibri" panose="020F0502020204030204" pitchFamily="34" charset="0"/>
                <a:cs typeface="Calibri" panose="020F0502020204030204" pitchFamily="34" charset="0"/>
              </a:rPr>
              <a:t> 2 </a:t>
            </a:r>
            <a:r>
              <a:rPr lang="en-US" sz="3300" dirty="0" err="1">
                <a:solidFill>
                  <a:srgbClr val="FF0000"/>
                </a:solidFill>
                <a:latin typeface="Calibri" panose="020F0502020204030204" pitchFamily="34" charset="0"/>
                <a:cs typeface="Calibri" panose="020F0502020204030204" pitchFamily="34" charset="0"/>
              </a:rPr>
              <a:t>chị</a:t>
            </a:r>
            <a:r>
              <a:rPr lang="en-US" sz="3300" dirty="0">
                <a:solidFill>
                  <a:srgbClr val="FF0000"/>
                </a:solidFill>
                <a:latin typeface="Calibri" panose="020F0502020204030204" pitchFamily="34" charset="0"/>
                <a:cs typeface="Calibri" panose="020F0502020204030204" pitchFamily="34" charset="0"/>
              </a:rPr>
              <a:t> </a:t>
            </a:r>
            <a:r>
              <a:rPr lang="en-US" sz="3300" dirty="0" err="1">
                <a:solidFill>
                  <a:srgbClr val="FF0000"/>
                </a:solidFill>
                <a:latin typeface="Calibri" panose="020F0502020204030204" pitchFamily="34" charset="0"/>
                <a:cs typeface="Calibri" panose="020F0502020204030204" pitchFamily="34" charset="0"/>
              </a:rPr>
              <a:t>em</a:t>
            </a:r>
            <a:endParaRPr kumimoji="0" lang="en-US" sz="3300" b="0"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45915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animEffect transition="in" filter="fade">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p:cTn id="33" dur="500" fill="hold"/>
                                        <p:tgtEl>
                                          <p:spTgt spid="7"/>
                                        </p:tgtEl>
                                        <p:attrNameLst>
                                          <p:attrName>ppt_w</p:attrName>
                                        </p:attrNameLst>
                                      </p:cBhvr>
                                      <p:tavLst>
                                        <p:tav tm="0">
                                          <p:val>
                                            <p:fltVal val="0"/>
                                          </p:val>
                                        </p:tav>
                                        <p:tav tm="100000">
                                          <p:val>
                                            <p:strVal val="#ppt_w"/>
                                          </p:val>
                                        </p:tav>
                                      </p:tavLst>
                                    </p:anim>
                                    <p:anim calcmode="lin" valueType="num">
                                      <p:cBhvr>
                                        <p:cTn id="34" dur="500" fill="hold"/>
                                        <p:tgtEl>
                                          <p:spTgt spid="7"/>
                                        </p:tgtEl>
                                        <p:attrNameLst>
                                          <p:attrName>ppt_h</p:attrName>
                                        </p:attrNameLst>
                                      </p:cBhvr>
                                      <p:tavLst>
                                        <p:tav tm="0">
                                          <p:val>
                                            <p:fltVal val="0"/>
                                          </p:val>
                                        </p:tav>
                                        <p:tav tm="100000">
                                          <p:val>
                                            <p:strVal val="#ppt_h"/>
                                          </p:val>
                                        </p:tav>
                                      </p:tavLst>
                                    </p:anim>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 calcmode="lin" valueType="num">
                                      <p:cBhvr>
                                        <p:cTn id="40" dur="500" fill="hold"/>
                                        <p:tgtEl>
                                          <p:spTgt spid="8"/>
                                        </p:tgtEl>
                                        <p:attrNameLst>
                                          <p:attrName>ppt_w</p:attrName>
                                        </p:attrNameLst>
                                      </p:cBhvr>
                                      <p:tavLst>
                                        <p:tav tm="0">
                                          <p:val>
                                            <p:fltVal val="0"/>
                                          </p:val>
                                        </p:tav>
                                        <p:tav tm="100000">
                                          <p:val>
                                            <p:strVal val="#ppt_w"/>
                                          </p:val>
                                        </p:tav>
                                      </p:tavLst>
                                    </p:anim>
                                    <p:anim calcmode="lin" valueType="num">
                                      <p:cBhvr>
                                        <p:cTn id="41" dur="500" fill="hold"/>
                                        <p:tgtEl>
                                          <p:spTgt spid="8"/>
                                        </p:tgtEl>
                                        <p:attrNameLst>
                                          <p:attrName>ppt_h</p:attrName>
                                        </p:attrNameLst>
                                      </p:cBhvr>
                                      <p:tavLst>
                                        <p:tav tm="0">
                                          <p:val>
                                            <p:fltVal val="0"/>
                                          </p:val>
                                        </p:tav>
                                        <p:tav tm="100000">
                                          <p:val>
                                            <p:strVal val="#ppt_h"/>
                                          </p:val>
                                        </p:tav>
                                      </p:tavLst>
                                    </p:anim>
                                    <p:animEffect transition="in" filter="fade">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41F59F-0620-5F0F-24E3-3DA1E00D7AAE}"/>
              </a:ext>
            </a:extLst>
          </p:cNvPr>
          <p:cNvPicPr>
            <a:picLocks noChangeAspect="1"/>
          </p:cNvPicPr>
          <p:nvPr/>
        </p:nvPicPr>
        <p:blipFill>
          <a:blip r:embed="rId2"/>
          <a:stretch>
            <a:fillRect/>
          </a:stretch>
        </p:blipFill>
        <p:spPr>
          <a:xfrm>
            <a:off x="2159886" y="978401"/>
            <a:ext cx="7882811" cy="3078747"/>
          </a:xfrm>
          <a:prstGeom prst="rect">
            <a:avLst/>
          </a:prstGeom>
        </p:spPr>
      </p:pic>
    </p:spTree>
    <p:extLst>
      <p:ext uri="{BB962C8B-B14F-4D97-AF65-F5344CB8AC3E}">
        <p14:creationId xmlns:p14="http://schemas.microsoft.com/office/powerpoint/2010/main" val="655919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78E3095-D4A5-59EE-DE56-92B6009F9B21}"/>
              </a:ext>
            </a:extLst>
          </p:cNvPr>
          <p:cNvSpPr txBox="1"/>
          <p:nvPr/>
        </p:nvSpPr>
        <p:spPr>
          <a:xfrm>
            <a:off x="1324038" y="473092"/>
            <a:ext cx="10063628" cy="584775"/>
          </a:xfrm>
          <a:prstGeom prst="rect">
            <a:avLst/>
          </a:prstGeom>
          <a:noFill/>
          <a:ln>
            <a:no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Giới thiệu với bạn về các thành viên trong gia đình em.</a:t>
            </a:r>
          </a:p>
        </p:txBody>
      </p:sp>
      <p:sp>
        <p:nvSpPr>
          <p:cNvPr id="3" name="Rectangle: Rounded Corners 8">
            <a:extLst>
              <a:ext uri="{FF2B5EF4-FFF2-40B4-BE49-F238E27FC236}">
                <a16:creationId xmlns:a16="http://schemas.microsoft.com/office/drawing/2014/main" id="{85D5D6F6-DE47-DCE1-A170-793D730ACF4F}"/>
              </a:ext>
            </a:extLst>
          </p:cNvPr>
          <p:cNvSpPr/>
          <p:nvPr/>
        </p:nvSpPr>
        <p:spPr>
          <a:xfrm>
            <a:off x="1884620" y="1680015"/>
            <a:ext cx="9429750" cy="1047751"/>
          </a:xfrm>
          <a:custGeom>
            <a:avLst/>
            <a:gdLst>
              <a:gd name="connsiteX0" fmla="*/ 0 w 9429750"/>
              <a:gd name="connsiteY0" fmla="*/ 104879 h 1047751"/>
              <a:gd name="connsiteX1" fmla="*/ 404056 w 9429750"/>
              <a:gd name="connsiteY1" fmla="*/ 0 h 1047751"/>
              <a:gd name="connsiteX2" fmla="*/ 9025691 w 9429750"/>
              <a:gd name="connsiteY2" fmla="*/ 0 h 1047751"/>
              <a:gd name="connsiteX3" fmla="*/ 9429750 w 9429750"/>
              <a:gd name="connsiteY3" fmla="*/ 104879 h 1047751"/>
              <a:gd name="connsiteX4" fmla="*/ 9429750 w 9429750"/>
              <a:gd name="connsiteY4" fmla="*/ 942870 h 1047751"/>
              <a:gd name="connsiteX5" fmla="*/ 9025691 w 9429750"/>
              <a:gd name="connsiteY5" fmla="*/ 1047751 h 1047751"/>
              <a:gd name="connsiteX6" fmla="*/ 404056 w 9429750"/>
              <a:gd name="connsiteY6" fmla="*/ 1047751 h 1047751"/>
              <a:gd name="connsiteX7" fmla="*/ 0 w 9429750"/>
              <a:gd name="connsiteY7" fmla="*/ 942870 h 1047751"/>
              <a:gd name="connsiteX8" fmla="*/ 0 w 9429750"/>
              <a:gd name="connsiteY8" fmla="*/ 104879 h 1047751"/>
              <a:gd name="connsiteX0" fmla="*/ 0 w 9429750"/>
              <a:gd name="connsiteY0" fmla="*/ 104879 h 1047751"/>
              <a:gd name="connsiteX1" fmla="*/ 404056 w 9429750"/>
              <a:gd name="connsiteY1" fmla="*/ 0 h 1047751"/>
              <a:gd name="connsiteX2" fmla="*/ 9025691 w 9429750"/>
              <a:gd name="connsiteY2" fmla="*/ 0 h 1047751"/>
              <a:gd name="connsiteX3" fmla="*/ 9429750 w 9429750"/>
              <a:gd name="connsiteY3" fmla="*/ 104879 h 1047751"/>
              <a:gd name="connsiteX4" fmla="*/ 9429750 w 9429750"/>
              <a:gd name="connsiteY4" fmla="*/ 942870 h 1047751"/>
              <a:gd name="connsiteX5" fmla="*/ 9025691 w 9429750"/>
              <a:gd name="connsiteY5" fmla="*/ 1047751 h 1047751"/>
              <a:gd name="connsiteX6" fmla="*/ 404056 w 9429750"/>
              <a:gd name="connsiteY6" fmla="*/ 1047751 h 1047751"/>
              <a:gd name="connsiteX7" fmla="*/ 0 w 9429750"/>
              <a:gd name="connsiteY7" fmla="*/ 942870 h 1047751"/>
              <a:gd name="connsiteX8" fmla="*/ 0 w 9429750"/>
              <a:gd name="connsiteY8" fmla="*/ 104879 h 1047751"/>
              <a:gd name="connsiteX0" fmla="*/ 0 w 9429750"/>
              <a:gd name="connsiteY0" fmla="*/ 104879 h 1047751"/>
              <a:gd name="connsiteX1" fmla="*/ 404056 w 9429750"/>
              <a:gd name="connsiteY1" fmla="*/ 0 h 1047751"/>
              <a:gd name="connsiteX2" fmla="*/ 9025691 w 9429750"/>
              <a:gd name="connsiteY2" fmla="*/ 0 h 1047751"/>
              <a:gd name="connsiteX3" fmla="*/ 9429750 w 9429750"/>
              <a:gd name="connsiteY3" fmla="*/ 104879 h 1047751"/>
              <a:gd name="connsiteX4" fmla="*/ 9429750 w 9429750"/>
              <a:gd name="connsiteY4" fmla="*/ 942870 h 1047751"/>
              <a:gd name="connsiteX5" fmla="*/ 9025691 w 9429750"/>
              <a:gd name="connsiteY5" fmla="*/ 1047751 h 1047751"/>
              <a:gd name="connsiteX6" fmla="*/ 404056 w 9429750"/>
              <a:gd name="connsiteY6" fmla="*/ 1047751 h 1047751"/>
              <a:gd name="connsiteX7" fmla="*/ 0 w 9429750"/>
              <a:gd name="connsiteY7" fmla="*/ 942870 h 1047751"/>
              <a:gd name="connsiteX8" fmla="*/ 0 w 9429750"/>
              <a:gd name="connsiteY8" fmla="*/ 104879 h 1047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9750" h="1047751" fill="none" extrusionOk="0">
                <a:moveTo>
                  <a:pt x="0" y="104879"/>
                </a:moveTo>
                <a:cubicBezTo>
                  <a:pt x="2343" y="59514"/>
                  <a:pt x="244498" y="-28070"/>
                  <a:pt x="404056" y="0"/>
                </a:cubicBezTo>
                <a:cubicBezTo>
                  <a:pt x="3392087" y="46008"/>
                  <a:pt x="6994332" y="-193132"/>
                  <a:pt x="9025691" y="0"/>
                </a:cubicBezTo>
                <a:cubicBezTo>
                  <a:pt x="9163037" y="-3336"/>
                  <a:pt x="9476783" y="32238"/>
                  <a:pt x="9429750" y="104879"/>
                </a:cubicBezTo>
                <a:cubicBezTo>
                  <a:pt x="9547328" y="442739"/>
                  <a:pt x="9646186" y="616008"/>
                  <a:pt x="9429750" y="942870"/>
                </a:cubicBezTo>
                <a:cubicBezTo>
                  <a:pt x="9378333" y="1013022"/>
                  <a:pt x="9300701" y="1047164"/>
                  <a:pt x="9025691" y="1047751"/>
                </a:cubicBezTo>
                <a:cubicBezTo>
                  <a:pt x="6957261" y="1028219"/>
                  <a:pt x="4226472" y="1000653"/>
                  <a:pt x="404056" y="1047751"/>
                </a:cubicBezTo>
                <a:cubicBezTo>
                  <a:pt x="165626" y="1023103"/>
                  <a:pt x="1355" y="1018594"/>
                  <a:pt x="0" y="942870"/>
                </a:cubicBezTo>
                <a:cubicBezTo>
                  <a:pt x="-304450" y="544266"/>
                  <a:pt x="20459" y="381968"/>
                  <a:pt x="0" y="104879"/>
                </a:cubicBezTo>
                <a:close/>
              </a:path>
              <a:path w="9429750" h="1047751" stroke="0" extrusionOk="0">
                <a:moveTo>
                  <a:pt x="0" y="104879"/>
                </a:moveTo>
                <a:cubicBezTo>
                  <a:pt x="-21520" y="44551"/>
                  <a:pt x="205880" y="-3365"/>
                  <a:pt x="404056" y="0"/>
                </a:cubicBezTo>
                <a:cubicBezTo>
                  <a:pt x="3170335" y="-134500"/>
                  <a:pt x="4734242" y="74637"/>
                  <a:pt x="9025691" y="0"/>
                </a:cubicBezTo>
                <a:cubicBezTo>
                  <a:pt x="9150169" y="-2771"/>
                  <a:pt x="9436747" y="58416"/>
                  <a:pt x="9429750" y="104879"/>
                </a:cubicBezTo>
                <a:cubicBezTo>
                  <a:pt x="9468408" y="342808"/>
                  <a:pt x="9739503" y="655030"/>
                  <a:pt x="9429750" y="942870"/>
                </a:cubicBezTo>
                <a:cubicBezTo>
                  <a:pt x="9445962" y="1016798"/>
                  <a:pt x="9210999" y="1041239"/>
                  <a:pt x="9025691" y="1047751"/>
                </a:cubicBezTo>
                <a:cubicBezTo>
                  <a:pt x="6664014" y="1068112"/>
                  <a:pt x="2369885" y="907937"/>
                  <a:pt x="404056" y="1047751"/>
                </a:cubicBezTo>
                <a:cubicBezTo>
                  <a:pt x="178546" y="1032982"/>
                  <a:pt x="-3367" y="994706"/>
                  <a:pt x="0" y="942870"/>
                </a:cubicBezTo>
                <a:cubicBezTo>
                  <a:pt x="-212910" y="643901"/>
                  <a:pt x="-326601" y="439611"/>
                  <a:pt x="0" y="104879"/>
                </a:cubicBezTo>
                <a:close/>
              </a:path>
              <a:path w="9429750" h="1047751" fill="none" stroke="0" extrusionOk="0">
                <a:moveTo>
                  <a:pt x="0" y="104879"/>
                </a:moveTo>
                <a:cubicBezTo>
                  <a:pt x="-10881" y="34630"/>
                  <a:pt x="227946" y="-2466"/>
                  <a:pt x="404056" y="0"/>
                </a:cubicBezTo>
                <a:cubicBezTo>
                  <a:pt x="3209928" y="-54404"/>
                  <a:pt x="6943089" y="157359"/>
                  <a:pt x="9025691" y="0"/>
                </a:cubicBezTo>
                <a:cubicBezTo>
                  <a:pt x="9209569" y="4247"/>
                  <a:pt x="9469506" y="48369"/>
                  <a:pt x="9429750" y="104879"/>
                </a:cubicBezTo>
                <a:cubicBezTo>
                  <a:pt x="9391315" y="516432"/>
                  <a:pt x="9681831" y="626030"/>
                  <a:pt x="9429750" y="942870"/>
                </a:cubicBezTo>
                <a:cubicBezTo>
                  <a:pt x="9400436" y="1016735"/>
                  <a:pt x="9254015" y="1039629"/>
                  <a:pt x="9025691" y="1047751"/>
                </a:cubicBezTo>
                <a:cubicBezTo>
                  <a:pt x="6575246" y="1011832"/>
                  <a:pt x="4706196" y="1245601"/>
                  <a:pt x="404056" y="1047751"/>
                </a:cubicBezTo>
                <a:cubicBezTo>
                  <a:pt x="157846" y="1035060"/>
                  <a:pt x="13113" y="1008615"/>
                  <a:pt x="0" y="942870"/>
                </a:cubicBezTo>
                <a:cubicBezTo>
                  <a:pt x="-236420" y="654651"/>
                  <a:pt x="176079" y="418551"/>
                  <a:pt x="0" y="104879"/>
                </a:cubicBezTo>
                <a:close/>
              </a:path>
              <a:path w="9429750" h="1047751" fill="none" stroke="0" extrusionOk="0">
                <a:moveTo>
                  <a:pt x="0" y="104879"/>
                </a:moveTo>
                <a:cubicBezTo>
                  <a:pt x="-621" y="28752"/>
                  <a:pt x="234133" y="9547"/>
                  <a:pt x="404056" y="0"/>
                </a:cubicBezTo>
                <a:cubicBezTo>
                  <a:pt x="3094524" y="351963"/>
                  <a:pt x="7061503" y="-123313"/>
                  <a:pt x="9025691" y="0"/>
                </a:cubicBezTo>
                <a:cubicBezTo>
                  <a:pt x="9154444" y="-1599"/>
                  <a:pt x="9468177" y="43985"/>
                  <a:pt x="9429750" y="104879"/>
                </a:cubicBezTo>
                <a:cubicBezTo>
                  <a:pt x="9510479" y="485945"/>
                  <a:pt x="9662485" y="619021"/>
                  <a:pt x="9429750" y="942870"/>
                </a:cubicBezTo>
                <a:cubicBezTo>
                  <a:pt x="9373960" y="1021502"/>
                  <a:pt x="9290891" y="1045640"/>
                  <a:pt x="9025691" y="1047751"/>
                </a:cubicBezTo>
                <a:cubicBezTo>
                  <a:pt x="6766987" y="774208"/>
                  <a:pt x="4688499" y="674036"/>
                  <a:pt x="404056" y="1047751"/>
                </a:cubicBezTo>
                <a:cubicBezTo>
                  <a:pt x="165354" y="1026815"/>
                  <a:pt x="4002" y="1011367"/>
                  <a:pt x="0" y="942870"/>
                </a:cubicBezTo>
                <a:cubicBezTo>
                  <a:pt x="-330428" y="618288"/>
                  <a:pt x="61062" y="387471"/>
                  <a:pt x="0" y="104879"/>
                </a:cubicBezTo>
                <a:close/>
              </a:path>
            </a:pathLst>
          </a:custGeom>
          <a:solidFill>
            <a:srgbClr val="FFFF00"/>
          </a:solidFill>
          <a:ln w="38100">
            <a:solidFill>
              <a:schemeClr val="accent5">
                <a:lumMod val="75000"/>
              </a:schemeClr>
            </a:solidFill>
            <a:extLst>
              <a:ext uri="{C807C97D-BFC1-408E-A445-0C87EB9F89A2}">
                <ask:lineSketchStyleProps xmlns="" xmlns:ask="http://schemas.microsoft.com/office/drawing/2018/sketchyshapes" sd="3694780287">
                  <a:custGeom>
                    <a:avLst/>
                    <a:gdLst>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3837" h="3064761" fill="none" extrusionOk="0">
                        <a:moveTo>
                          <a:pt x="0" y="306782"/>
                        </a:moveTo>
                        <a:cubicBezTo>
                          <a:pt x="627" y="145472"/>
                          <a:pt x="98807" y="-18564"/>
                          <a:pt x="185701" y="0"/>
                        </a:cubicBezTo>
                        <a:cubicBezTo>
                          <a:pt x="1484694" y="127193"/>
                          <a:pt x="3157633" y="-20260"/>
                          <a:pt x="4148135" y="0"/>
                        </a:cubicBezTo>
                        <a:cubicBezTo>
                          <a:pt x="4213804" y="-7055"/>
                          <a:pt x="4350501" y="119964"/>
                          <a:pt x="4333837" y="306782"/>
                        </a:cubicBezTo>
                        <a:cubicBezTo>
                          <a:pt x="4372653" y="1341341"/>
                          <a:pt x="4428161" y="1764082"/>
                          <a:pt x="4333837" y="2757978"/>
                        </a:cubicBezTo>
                        <a:cubicBezTo>
                          <a:pt x="4311052" y="2957461"/>
                          <a:pt x="4270799" y="3063901"/>
                          <a:pt x="4148135" y="3064761"/>
                        </a:cubicBezTo>
                        <a:cubicBezTo>
                          <a:pt x="3115731" y="2967614"/>
                          <a:pt x="2115464" y="3037472"/>
                          <a:pt x="185701" y="3064761"/>
                        </a:cubicBezTo>
                        <a:cubicBezTo>
                          <a:pt x="76587" y="3011639"/>
                          <a:pt x="551" y="2957657"/>
                          <a:pt x="0" y="2757978"/>
                        </a:cubicBezTo>
                        <a:cubicBezTo>
                          <a:pt x="-130434" y="1721044"/>
                          <a:pt x="5275" y="1129126"/>
                          <a:pt x="0" y="306782"/>
                        </a:cubicBezTo>
                        <a:close/>
                      </a:path>
                      <a:path w="4333837" h="3064761" stroke="0" extrusionOk="0">
                        <a:moveTo>
                          <a:pt x="0" y="306782"/>
                        </a:moveTo>
                        <a:cubicBezTo>
                          <a:pt x="-8068" y="120799"/>
                          <a:pt x="93427" y="8248"/>
                          <a:pt x="185701" y="0"/>
                        </a:cubicBezTo>
                        <a:cubicBezTo>
                          <a:pt x="1453297" y="-205315"/>
                          <a:pt x="2183305" y="149498"/>
                          <a:pt x="4148135" y="0"/>
                        </a:cubicBezTo>
                        <a:cubicBezTo>
                          <a:pt x="4208005" y="-4745"/>
                          <a:pt x="4337182" y="166868"/>
                          <a:pt x="4333837" y="306782"/>
                        </a:cubicBezTo>
                        <a:cubicBezTo>
                          <a:pt x="4333385" y="968375"/>
                          <a:pt x="4470820" y="1855221"/>
                          <a:pt x="4333837" y="2757978"/>
                        </a:cubicBezTo>
                        <a:cubicBezTo>
                          <a:pt x="4327936" y="2947402"/>
                          <a:pt x="4246072" y="3062246"/>
                          <a:pt x="4148135" y="3064761"/>
                        </a:cubicBezTo>
                        <a:cubicBezTo>
                          <a:pt x="2626418" y="3009154"/>
                          <a:pt x="619285" y="3013534"/>
                          <a:pt x="185701" y="3064761"/>
                        </a:cubicBezTo>
                        <a:cubicBezTo>
                          <a:pt x="81612" y="3025992"/>
                          <a:pt x="-961" y="2917887"/>
                          <a:pt x="0" y="2757978"/>
                        </a:cubicBezTo>
                        <a:cubicBezTo>
                          <a:pt x="-89422" y="1813613"/>
                          <a:pt x="-143686" y="1293387"/>
                          <a:pt x="0" y="306782"/>
                        </a:cubicBezTo>
                        <a:close/>
                      </a:path>
                      <a:path w="4333837" h="3064761" fill="none" stroke="0" extrusionOk="0">
                        <a:moveTo>
                          <a:pt x="0" y="306782"/>
                        </a:moveTo>
                        <a:cubicBezTo>
                          <a:pt x="-1070" y="127734"/>
                          <a:pt x="111570" y="-6376"/>
                          <a:pt x="185701" y="0"/>
                        </a:cubicBezTo>
                        <a:cubicBezTo>
                          <a:pt x="1321229" y="264309"/>
                          <a:pt x="3236109" y="-48412"/>
                          <a:pt x="4148135" y="0"/>
                        </a:cubicBezTo>
                        <a:cubicBezTo>
                          <a:pt x="4228470" y="-1481"/>
                          <a:pt x="4351709" y="142331"/>
                          <a:pt x="4333837" y="306782"/>
                        </a:cubicBezTo>
                        <a:cubicBezTo>
                          <a:pt x="4303010" y="1435212"/>
                          <a:pt x="4427773" y="1743140"/>
                          <a:pt x="4333837" y="2757978"/>
                        </a:cubicBezTo>
                        <a:cubicBezTo>
                          <a:pt x="4318274" y="2954180"/>
                          <a:pt x="4251035" y="3058556"/>
                          <a:pt x="4148135" y="3064761"/>
                        </a:cubicBezTo>
                        <a:cubicBezTo>
                          <a:pt x="3061399" y="2780722"/>
                          <a:pt x="2185160" y="2902124"/>
                          <a:pt x="185701" y="3064761"/>
                        </a:cubicBezTo>
                        <a:cubicBezTo>
                          <a:pt x="71772" y="3017591"/>
                          <a:pt x="1989" y="2937795"/>
                          <a:pt x="0" y="2757978"/>
                        </a:cubicBezTo>
                        <a:cubicBezTo>
                          <a:pt x="-126358" y="1845240"/>
                          <a:pt x="95532" y="1144898"/>
                          <a:pt x="0" y="30678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a:solidFill>
                  <a:srgbClr val="FF0000"/>
                </a:solidFill>
                <a:latin typeface="Calibri" panose="020F0502020204030204" pitchFamily="34" charset="0"/>
                <a:cs typeface="Calibri" panose="020F0502020204030204" pitchFamily="34" charset="0"/>
              </a:rPr>
              <a:t>Gia </a:t>
            </a:r>
            <a:r>
              <a:rPr lang="en-US" sz="4000" b="1" dirty="0" err="1">
                <a:solidFill>
                  <a:srgbClr val="FF0000"/>
                </a:solidFill>
                <a:latin typeface="Calibri" panose="020F0502020204030204" pitchFamily="34" charset="0"/>
                <a:cs typeface="Calibri" panose="020F0502020204030204" pitchFamily="34" charset="0"/>
              </a:rPr>
              <a:t>đình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em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có</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những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thành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viên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nào</a:t>
            </a:r>
            <a:r>
              <a:rPr lang="en-US" sz="4000" b="1" dirty="0">
                <a:solidFill>
                  <a:srgbClr val="FF0000"/>
                </a:solidFill>
                <a:latin typeface="Calibri" panose="020F0502020204030204" pitchFamily="34" charset="0"/>
                <a:cs typeface="Calibri" panose="020F0502020204030204" pitchFamily="34" charset="0"/>
              </a:rPr>
              <a:t>? </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
        <p:nvSpPr>
          <p:cNvPr id="4" name="Rectangle: Rounded Corners 8">
            <a:extLst>
              <a:ext uri="{FF2B5EF4-FFF2-40B4-BE49-F238E27FC236}">
                <a16:creationId xmlns:a16="http://schemas.microsoft.com/office/drawing/2014/main" id="{7826EDB1-E576-5BF5-45A5-0A39891192D3}"/>
              </a:ext>
            </a:extLst>
          </p:cNvPr>
          <p:cNvSpPr/>
          <p:nvPr/>
        </p:nvSpPr>
        <p:spPr>
          <a:xfrm>
            <a:off x="1979870" y="3251640"/>
            <a:ext cx="9429750" cy="1333501"/>
          </a:xfrm>
          <a:custGeom>
            <a:avLst/>
            <a:gdLst>
              <a:gd name="connsiteX0" fmla="*/ 0 w 9429750"/>
              <a:gd name="connsiteY0" fmla="*/ 133483 h 1333501"/>
              <a:gd name="connsiteX1" fmla="*/ 404056 w 9429750"/>
              <a:gd name="connsiteY1" fmla="*/ 0 h 1333501"/>
              <a:gd name="connsiteX2" fmla="*/ 9025691 w 9429750"/>
              <a:gd name="connsiteY2" fmla="*/ 0 h 1333501"/>
              <a:gd name="connsiteX3" fmla="*/ 9429750 w 9429750"/>
              <a:gd name="connsiteY3" fmla="*/ 133483 h 1333501"/>
              <a:gd name="connsiteX4" fmla="*/ 9429750 w 9429750"/>
              <a:gd name="connsiteY4" fmla="*/ 1200017 h 1333501"/>
              <a:gd name="connsiteX5" fmla="*/ 9025691 w 9429750"/>
              <a:gd name="connsiteY5" fmla="*/ 1333501 h 1333501"/>
              <a:gd name="connsiteX6" fmla="*/ 404056 w 9429750"/>
              <a:gd name="connsiteY6" fmla="*/ 1333501 h 1333501"/>
              <a:gd name="connsiteX7" fmla="*/ 0 w 9429750"/>
              <a:gd name="connsiteY7" fmla="*/ 1200017 h 1333501"/>
              <a:gd name="connsiteX8" fmla="*/ 0 w 9429750"/>
              <a:gd name="connsiteY8" fmla="*/ 133483 h 1333501"/>
              <a:gd name="connsiteX0" fmla="*/ 0 w 9429750"/>
              <a:gd name="connsiteY0" fmla="*/ 133483 h 1333501"/>
              <a:gd name="connsiteX1" fmla="*/ 404056 w 9429750"/>
              <a:gd name="connsiteY1" fmla="*/ 0 h 1333501"/>
              <a:gd name="connsiteX2" fmla="*/ 9025691 w 9429750"/>
              <a:gd name="connsiteY2" fmla="*/ 0 h 1333501"/>
              <a:gd name="connsiteX3" fmla="*/ 9429750 w 9429750"/>
              <a:gd name="connsiteY3" fmla="*/ 133483 h 1333501"/>
              <a:gd name="connsiteX4" fmla="*/ 9429750 w 9429750"/>
              <a:gd name="connsiteY4" fmla="*/ 1200017 h 1333501"/>
              <a:gd name="connsiteX5" fmla="*/ 9025691 w 9429750"/>
              <a:gd name="connsiteY5" fmla="*/ 1333501 h 1333501"/>
              <a:gd name="connsiteX6" fmla="*/ 404056 w 9429750"/>
              <a:gd name="connsiteY6" fmla="*/ 1333501 h 1333501"/>
              <a:gd name="connsiteX7" fmla="*/ 0 w 9429750"/>
              <a:gd name="connsiteY7" fmla="*/ 1200017 h 1333501"/>
              <a:gd name="connsiteX8" fmla="*/ 0 w 9429750"/>
              <a:gd name="connsiteY8" fmla="*/ 133483 h 1333501"/>
              <a:gd name="connsiteX0" fmla="*/ 0 w 9429750"/>
              <a:gd name="connsiteY0" fmla="*/ 133483 h 1333501"/>
              <a:gd name="connsiteX1" fmla="*/ 404056 w 9429750"/>
              <a:gd name="connsiteY1" fmla="*/ 0 h 1333501"/>
              <a:gd name="connsiteX2" fmla="*/ 9025691 w 9429750"/>
              <a:gd name="connsiteY2" fmla="*/ 0 h 1333501"/>
              <a:gd name="connsiteX3" fmla="*/ 9429750 w 9429750"/>
              <a:gd name="connsiteY3" fmla="*/ 133483 h 1333501"/>
              <a:gd name="connsiteX4" fmla="*/ 9429750 w 9429750"/>
              <a:gd name="connsiteY4" fmla="*/ 1200017 h 1333501"/>
              <a:gd name="connsiteX5" fmla="*/ 9025691 w 9429750"/>
              <a:gd name="connsiteY5" fmla="*/ 1333501 h 1333501"/>
              <a:gd name="connsiteX6" fmla="*/ 404056 w 9429750"/>
              <a:gd name="connsiteY6" fmla="*/ 1333501 h 1333501"/>
              <a:gd name="connsiteX7" fmla="*/ 0 w 9429750"/>
              <a:gd name="connsiteY7" fmla="*/ 1200017 h 1333501"/>
              <a:gd name="connsiteX8" fmla="*/ 0 w 9429750"/>
              <a:gd name="connsiteY8" fmla="*/ 133483 h 1333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29750" h="1333501" fill="none" extrusionOk="0">
                <a:moveTo>
                  <a:pt x="0" y="133483"/>
                </a:moveTo>
                <a:cubicBezTo>
                  <a:pt x="1978" y="69430"/>
                  <a:pt x="218275" y="-10498"/>
                  <a:pt x="404056" y="0"/>
                </a:cubicBezTo>
                <a:cubicBezTo>
                  <a:pt x="3391514" y="57858"/>
                  <a:pt x="6993627" y="-193961"/>
                  <a:pt x="9025691" y="0"/>
                </a:cubicBezTo>
                <a:cubicBezTo>
                  <a:pt x="9155885" y="-5187"/>
                  <a:pt x="9478735" y="41833"/>
                  <a:pt x="9429750" y="133483"/>
                </a:cubicBezTo>
                <a:cubicBezTo>
                  <a:pt x="9526568" y="577721"/>
                  <a:pt x="9649194" y="783956"/>
                  <a:pt x="9429750" y="1200017"/>
                </a:cubicBezTo>
                <a:cubicBezTo>
                  <a:pt x="9372450" y="1295016"/>
                  <a:pt x="9297534" y="1332948"/>
                  <a:pt x="9025691" y="1333501"/>
                </a:cubicBezTo>
                <a:cubicBezTo>
                  <a:pt x="6857694" y="1297255"/>
                  <a:pt x="4246800" y="1285898"/>
                  <a:pt x="404056" y="1333501"/>
                </a:cubicBezTo>
                <a:cubicBezTo>
                  <a:pt x="164704" y="1298005"/>
                  <a:pt x="1447" y="1298753"/>
                  <a:pt x="0" y="1200017"/>
                </a:cubicBezTo>
                <a:cubicBezTo>
                  <a:pt x="-292105" y="731104"/>
                  <a:pt x="66956" y="466303"/>
                  <a:pt x="0" y="133483"/>
                </a:cubicBezTo>
                <a:close/>
              </a:path>
              <a:path w="9429750" h="1333501" stroke="0" extrusionOk="0">
                <a:moveTo>
                  <a:pt x="0" y="133483"/>
                </a:moveTo>
                <a:cubicBezTo>
                  <a:pt x="-42055" y="72666"/>
                  <a:pt x="210781" y="-14261"/>
                  <a:pt x="404056" y="0"/>
                </a:cubicBezTo>
                <a:cubicBezTo>
                  <a:pt x="3166197" y="-121147"/>
                  <a:pt x="4704222" y="131944"/>
                  <a:pt x="9025691" y="0"/>
                </a:cubicBezTo>
                <a:cubicBezTo>
                  <a:pt x="9146561" y="-3928"/>
                  <a:pt x="9435420" y="80429"/>
                  <a:pt x="9429750" y="133483"/>
                </a:cubicBezTo>
                <a:cubicBezTo>
                  <a:pt x="9505638" y="444132"/>
                  <a:pt x="9760643" y="865561"/>
                  <a:pt x="9429750" y="1200017"/>
                </a:cubicBezTo>
                <a:cubicBezTo>
                  <a:pt x="9435463" y="1288292"/>
                  <a:pt x="9212359" y="1327031"/>
                  <a:pt x="9025691" y="1333501"/>
                </a:cubicBezTo>
                <a:cubicBezTo>
                  <a:pt x="6664014" y="1353862"/>
                  <a:pt x="2369885" y="1193687"/>
                  <a:pt x="404056" y="1333501"/>
                </a:cubicBezTo>
                <a:cubicBezTo>
                  <a:pt x="180844" y="1311535"/>
                  <a:pt x="-3702" y="1266017"/>
                  <a:pt x="0" y="1200017"/>
                </a:cubicBezTo>
                <a:cubicBezTo>
                  <a:pt x="-203327" y="800519"/>
                  <a:pt x="-327849" y="559974"/>
                  <a:pt x="0" y="133483"/>
                </a:cubicBezTo>
                <a:close/>
              </a:path>
              <a:path w="9429750" h="1333501" fill="none" stroke="0" extrusionOk="0">
                <a:moveTo>
                  <a:pt x="0" y="133483"/>
                </a:moveTo>
                <a:cubicBezTo>
                  <a:pt x="-11423" y="45967"/>
                  <a:pt x="230425" y="-3013"/>
                  <a:pt x="404056" y="0"/>
                </a:cubicBezTo>
                <a:cubicBezTo>
                  <a:pt x="3208865" y="-29302"/>
                  <a:pt x="6977863" y="91247"/>
                  <a:pt x="9025691" y="0"/>
                </a:cubicBezTo>
                <a:cubicBezTo>
                  <a:pt x="9212892" y="5848"/>
                  <a:pt x="9473377" y="60357"/>
                  <a:pt x="9429750" y="133483"/>
                </a:cubicBezTo>
                <a:cubicBezTo>
                  <a:pt x="9393207" y="651950"/>
                  <a:pt x="9639664" y="761940"/>
                  <a:pt x="9429750" y="1200017"/>
                </a:cubicBezTo>
                <a:cubicBezTo>
                  <a:pt x="9401505" y="1293772"/>
                  <a:pt x="9255507" y="1322779"/>
                  <a:pt x="9025691" y="1333501"/>
                </a:cubicBezTo>
                <a:cubicBezTo>
                  <a:pt x="6451185" y="1359490"/>
                  <a:pt x="4749899" y="1287187"/>
                  <a:pt x="404056" y="1333501"/>
                </a:cubicBezTo>
                <a:cubicBezTo>
                  <a:pt x="158856" y="1318476"/>
                  <a:pt x="5891" y="1279017"/>
                  <a:pt x="0" y="1200017"/>
                </a:cubicBezTo>
                <a:cubicBezTo>
                  <a:pt x="-214268" y="840397"/>
                  <a:pt x="202163" y="503020"/>
                  <a:pt x="0" y="133483"/>
                </a:cubicBezTo>
                <a:close/>
              </a:path>
              <a:path w="9429750" h="1333501" fill="none" stroke="0" extrusionOk="0">
                <a:moveTo>
                  <a:pt x="0" y="133483"/>
                </a:moveTo>
                <a:cubicBezTo>
                  <a:pt x="-773" y="40707"/>
                  <a:pt x="237211" y="10372"/>
                  <a:pt x="404056" y="0"/>
                </a:cubicBezTo>
                <a:cubicBezTo>
                  <a:pt x="3097542" y="356973"/>
                  <a:pt x="7058014" y="-123076"/>
                  <a:pt x="9025691" y="0"/>
                </a:cubicBezTo>
                <a:cubicBezTo>
                  <a:pt x="9160970" y="-2632"/>
                  <a:pt x="9468517" y="55637"/>
                  <a:pt x="9429750" y="133483"/>
                </a:cubicBezTo>
                <a:cubicBezTo>
                  <a:pt x="9508531" y="625317"/>
                  <a:pt x="9664875" y="784884"/>
                  <a:pt x="9429750" y="1200017"/>
                </a:cubicBezTo>
                <a:cubicBezTo>
                  <a:pt x="9372721" y="1299328"/>
                  <a:pt x="9291379" y="1331832"/>
                  <a:pt x="9025691" y="1333501"/>
                </a:cubicBezTo>
                <a:cubicBezTo>
                  <a:pt x="6772355" y="1155325"/>
                  <a:pt x="4685221" y="971199"/>
                  <a:pt x="404056" y="1333501"/>
                </a:cubicBezTo>
                <a:cubicBezTo>
                  <a:pt x="163662" y="1303961"/>
                  <a:pt x="16187" y="1288140"/>
                  <a:pt x="0" y="1200017"/>
                </a:cubicBezTo>
                <a:cubicBezTo>
                  <a:pt x="-328914" y="777783"/>
                  <a:pt x="65887" y="492890"/>
                  <a:pt x="0" y="133483"/>
                </a:cubicBezTo>
                <a:close/>
              </a:path>
            </a:pathLst>
          </a:custGeom>
          <a:solidFill>
            <a:srgbClr val="FFFF00"/>
          </a:solidFill>
          <a:ln w="38100">
            <a:solidFill>
              <a:schemeClr val="accent5">
                <a:lumMod val="75000"/>
              </a:schemeClr>
            </a:solidFill>
            <a:extLst>
              <a:ext uri="{C807C97D-BFC1-408E-A445-0C87EB9F89A2}">
                <ask:lineSketchStyleProps xmlns="" xmlns:ask="http://schemas.microsoft.com/office/drawing/2018/sketchyshapes" sd="3694780287">
                  <a:custGeom>
                    <a:avLst/>
                    <a:gdLst>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 name="connsiteX0" fmla="*/ 0 w 4333837"/>
                      <a:gd name="connsiteY0" fmla="*/ 306782 h 3064761"/>
                      <a:gd name="connsiteX1" fmla="*/ 185701 w 4333837"/>
                      <a:gd name="connsiteY1" fmla="*/ 0 h 3064761"/>
                      <a:gd name="connsiteX2" fmla="*/ 4148135 w 4333837"/>
                      <a:gd name="connsiteY2" fmla="*/ 0 h 3064761"/>
                      <a:gd name="connsiteX3" fmla="*/ 4333837 w 4333837"/>
                      <a:gd name="connsiteY3" fmla="*/ 306782 h 3064761"/>
                      <a:gd name="connsiteX4" fmla="*/ 4333837 w 4333837"/>
                      <a:gd name="connsiteY4" fmla="*/ 2757978 h 3064761"/>
                      <a:gd name="connsiteX5" fmla="*/ 4148135 w 4333837"/>
                      <a:gd name="connsiteY5" fmla="*/ 3064761 h 3064761"/>
                      <a:gd name="connsiteX6" fmla="*/ 185701 w 4333837"/>
                      <a:gd name="connsiteY6" fmla="*/ 3064761 h 3064761"/>
                      <a:gd name="connsiteX7" fmla="*/ 0 w 4333837"/>
                      <a:gd name="connsiteY7" fmla="*/ 2757978 h 3064761"/>
                      <a:gd name="connsiteX8" fmla="*/ 0 w 4333837"/>
                      <a:gd name="connsiteY8" fmla="*/ 306782 h 306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33837" h="3064761" fill="none" extrusionOk="0">
                        <a:moveTo>
                          <a:pt x="0" y="306782"/>
                        </a:moveTo>
                        <a:cubicBezTo>
                          <a:pt x="627" y="145472"/>
                          <a:pt x="98807" y="-18564"/>
                          <a:pt x="185701" y="0"/>
                        </a:cubicBezTo>
                        <a:cubicBezTo>
                          <a:pt x="1484694" y="127193"/>
                          <a:pt x="3157633" y="-20260"/>
                          <a:pt x="4148135" y="0"/>
                        </a:cubicBezTo>
                        <a:cubicBezTo>
                          <a:pt x="4213804" y="-7055"/>
                          <a:pt x="4350501" y="119964"/>
                          <a:pt x="4333837" y="306782"/>
                        </a:cubicBezTo>
                        <a:cubicBezTo>
                          <a:pt x="4372653" y="1341341"/>
                          <a:pt x="4428161" y="1764082"/>
                          <a:pt x="4333837" y="2757978"/>
                        </a:cubicBezTo>
                        <a:cubicBezTo>
                          <a:pt x="4311052" y="2957461"/>
                          <a:pt x="4270799" y="3063901"/>
                          <a:pt x="4148135" y="3064761"/>
                        </a:cubicBezTo>
                        <a:cubicBezTo>
                          <a:pt x="3115731" y="2967614"/>
                          <a:pt x="2115464" y="3037472"/>
                          <a:pt x="185701" y="3064761"/>
                        </a:cubicBezTo>
                        <a:cubicBezTo>
                          <a:pt x="76587" y="3011639"/>
                          <a:pt x="551" y="2957657"/>
                          <a:pt x="0" y="2757978"/>
                        </a:cubicBezTo>
                        <a:cubicBezTo>
                          <a:pt x="-130434" y="1721044"/>
                          <a:pt x="5275" y="1129126"/>
                          <a:pt x="0" y="306782"/>
                        </a:cubicBezTo>
                        <a:close/>
                      </a:path>
                      <a:path w="4333837" h="3064761" stroke="0" extrusionOk="0">
                        <a:moveTo>
                          <a:pt x="0" y="306782"/>
                        </a:moveTo>
                        <a:cubicBezTo>
                          <a:pt x="-8068" y="120799"/>
                          <a:pt x="93427" y="8248"/>
                          <a:pt x="185701" y="0"/>
                        </a:cubicBezTo>
                        <a:cubicBezTo>
                          <a:pt x="1453297" y="-205315"/>
                          <a:pt x="2183305" y="149498"/>
                          <a:pt x="4148135" y="0"/>
                        </a:cubicBezTo>
                        <a:cubicBezTo>
                          <a:pt x="4208005" y="-4745"/>
                          <a:pt x="4337182" y="166868"/>
                          <a:pt x="4333837" y="306782"/>
                        </a:cubicBezTo>
                        <a:cubicBezTo>
                          <a:pt x="4333385" y="968375"/>
                          <a:pt x="4470820" y="1855221"/>
                          <a:pt x="4333837" y="2757978"/>
                        </a:cubicBezTo>
                        <a:cubicBezTo>
                          <a:pt x="4327936" y="2947402"/>
                          <a:pt x="4246072" y="3062246"/>
                          <a:pt x="4148135" y="3064761"/>
                        </a:cubicBezTo>
                        <a:cubicBezTo>
                          <a:pt x="2626418" y="3009154"/>
                          <a:pt x="619285" y="3013534"/>
                          <a:pt x="185701" y="3064761"/>
                        </a:cubicBezTo>
                        <a:cubicBezTo>
                          <a:pt x="81612" y="3025992"/>
                          <a:pt x="-961" y="2917887"/>
                          <a:pt x="0" y="2757978"/>
                        </a:cubicBezTo>
                        <a:cubicBezTo>
                          <a:pt x="-89422" y="1813613"/>
                          <a:pt x="-143686" y="1293387"/>
                          <a:pt x="0" y="306782"/>
                        </a:cubicBezTo>
                        <a:close/>
                      </a:path>
                      <a:path w="4333837" h="3064761" fill="none" stroke="0" extrusionOk="0">
                        <a:moveTo>
                          <a:pt x="0" y="306782"/>
                        </a:moveTo>
                        <a:cubicBezTo>
                          <a:pt x="-1070" y="127734"/>
                          <a:pt x="111570" y="-6376"/>
                          <a:pt x="185701" y="0"/>
                        </a:cubicBezTo>
                        <a:cubicBezTo>
                          <a:pt x="1321229" y="264309"/>
                          <a:pt x="3236109" y="-48412"/>
                          <a:pt x="4148135" y="0"/>
                        </a:cubicBezTo>
                        <a:cubicBezTo>
                          <a:pt x="4228470" y="-1481"/>
                          <a:pt x="4351709" y="142331"/>
                          <a:pt x="4333837" y="306782"/>
                        </a:cubicBezTo>
                        <a:cubicBezTo>
                          <a:pt x="4303010" y="1435212"/>
                          <a:pt x="4427773" y="1743140"/>
                          <a:pt x="4333837" y="2757978"/>
                        </a:cubicBezTo>
                        <a:cubicBezTo>
                          <a:pt x="4318274" y="2954180"/>
                          <a:pt x="4251035" y="3058556"/>
                          <a:pt x="4148135" y="3064761"/>
                        </a:cubicBezTo>
                        <a:cubicBezTo>
                          <a:pt x="3061399" y="2780722"/>
                          <a:pt x="2185160" y="2902124"/>
                          <a:pt x="185701" y="3064761"/>
                        </a:cubicBezTo>
                        <a:cubicBezTo>
                          <a:pt x="71772" y="3017591"/>
                          <a:pt x="1989" y="2937795"/>
                          <a:pt x="0" y="2757978"/>
                        </a:cubicBezTo>
                        <a:cubicBezTo>
                          <a:pt x="-126358" y="1845240"/>
                          <a:pt x="95532" y="1144898"/>
                          <a:pt x="0" y="30678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FF0000"/>
                </a:solidFill>
                <a:latin typeface="Calibri" panose="020F0502020204030204" pitchFamily="34" charset="0"/>
                <a:cs typeface="Calibri" panose="020F0502020204030204" pitchFamily="34" charset="0"/>
              </a:rPr>
              <a:t>Mọi người trong gia đình em thường làm gì vào thời gian nghỉ ngơi? …).</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86953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750" fill="hold"/>
                                        <p:tgtEl>
                                          <p:spTgt spid="3"/>
                                        </p:tgtEl>
                                        <p:attrNameLst>
                                          <p:attrName>ppt_w</p:attrName>
                                        </p:attrNameLst>
                                      </p:cBhvr>
                                      <p:tavLst>
                                        <p:tav tm="0">
                                          <p:val>
                                            <p:fltVal val="0"/>
                                          </p:val>
                                        </p:tav>
                                        <p:tav tm="100000">
                                          <p:val>
                                            <p:strVal val="#ppt_w"/>
                                          </p:val>
                                        </p:tav>
                                      </p:tavLst>
                                    </p:anim>
                                    <p:anim calcmode="lin" valueType="num">
                                      <p:cBhvr>
                                        <p:cTn id="8" dur="75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iterate type="wd">
                                    <p:tmPct val="10000"/>
                                  </p:iterate>
                                  <p:childTnLst>
                                    <p:set>
                                      <p:cBhvr>
                                        <p:cTn id="12" dur="1" fill="hold">
                                          <p:stCondLst>
                                            <p:cond delay="0"/>
                                          </p:stCondLst>
                                        </p:cTn>
                                        <p:tgtEl>
                                          <p:spTgt spid="4"/>
                                        </p:tgtEl>
                                        <p:attrNameLst>
                                          <p:attrName>style.visibility</p:attrName>
                                        </p:attrNameLst>
                                      </p:cBhvr>
                                      <p:to>
                                        <p:strVal val="visible"/>
                                      </p:to>
                                    </p:set>
                                    <p:anim calcmode="lin" valueType="num">
                                      <p:cBhvr>
                                        <p:cTn id="13" dur="750" fill="hold"/>
                                        <p:tgtEl>
                                          <p:spTgt spid="4"/>
                                        </p:tgtEl>
                                        <p:attrNameLst>
                                          <p:attrName>ppt_w</p:attrName>
                                        </p:attrNameLst>
                                      </p:cBhvr>
                                      <p:tavLst>
                                        <p:tav tm="0">
                                          <p:val>
                                            <p:fltVal val="0"/>
                                          </p:val>
                                        </p:tav>
                                        <p:tav tm="100000">
                                          <p:val>
                                            <p:strVal val="#ppt_w"/>
                                          </p:val>
                                        </p:tav>
                                      </p:tavLst>
                                    </p:anim>
                                    <p:anim calcmode="lin" valueType="num">
                                      <p:cBhvr>
                                        <p:cTn id="14" dur="75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97</TotalTime>
  <Words>200</Words>
  <Application>Microsoft Office PowerPoint</Application>
  <PresentationFormat>Widescreen</PresentationFormat>
  <Paragraphs>18</Paragraphs>
  <Slides>12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Calibri</vt:lpstr>
      <vt:lpstr>Calibri Light</vt:lpstr>
      <vt:lpstr>等线</vt:lpstr>
      <vt:lpstr>LNTH-LuoLuoNotangYuanTi 1</vt:lpstr>
      <vt:lpstr>Times New Roman</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MAIHUNG</cp:lastModifiedBy>
  <cp:revision>29</cp:revision>
  <dcterms:created xsi:type="dcterms:W3CDTF">2023-05-14T03:40:20Z</dcterms:created>
  <dcterms:modified xsi:type="dcterms:W3CDTF">2025-03-30T02:06:25Z</dcterms:modified>
</cp:coreProperties>
</file>