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7" r:id="rId2"/>
    <p:sldId id="258" r:id="rId3"/>
    <p:sldId id="3248" r:id="rId4"/>
    <p:sldId id="3241" r:id="rId5"/>
    <p:sldId id="261" r:id="rId6"/>
    <p:sldId id="3249" r:id="rId7"/>
    <p:sldId id="268" r:id="rId8"/>
    <p:sldId id="267" r:id="rId9"/>
    <p:sldId id="266" r:id="rId10"/>
    <p:sldId id="269" r:id="rId11"/>
    <p:sldId id="274" r:id="rId12"/>
    <p:sldId id="3252" r:id="rId13"/>
    <p:sldId id="3259" r:id="rId14"/>
    <p:sldId id="3255" r:id="rId15"/>
    <p:sldId id="3256" r:id="rId16"/>
    <p:sldId id="3251" r:id="rId17"/>
    <p:sldId id="3253" r:id="rId18"/>
    <p:sldId id="3254"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6" d="100"/>
          <a:sy n="96" d="100"/>
        </p:scale>
        <p:origin x="29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53612-00C9-4D3B-881C-87DB2255760B}" type="datetimeFigureOut">
              <a:rPr lang="en-US" smtClean="0"/>
              <a:t>3/30/2025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68B8D-E65E-4FEF-85D0-C37FAEDD265F}" type="slidenum">
              <a:rPr lang="en-US" smtClean="0"/>
              <a:t>‹#›</a:t>
            </a:fld>
            <a:endParaRPr lang="en-US"/>
          </a:p>
        </p:txBody>
      </p:sp>
    </p:spTree>
    <p:extLst>
      <p:ext uri="{BB962C8B-B14F-4D97-AF65-F5344CB8AC3E}">
        <p14:creationId xmlns:p14="http://schemas.microsoft.com/office/powerpoint/2010/main" val="370534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54417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9232F-419F-E818-24BF-E7F2A9E3BE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CBA270-98FE-E791-4BF0-DEC1AF0B0E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0781B7-9B45-4673-E792-3B0F94031598}"/>
              </a:ext>
            </a:extLst>
          </p:cNvPr>
          <p:cNvSpPr>
            <a:spLocks noGrp="1"/>
          </p:cNvSpPr>
          <p:nvPr>
            <p:ph type="dt" sz="half" idx="10"/>
          </p:nvPr>
        </p:nvSpPr>
        <p:spPr/>
        <p:txBody>
          <a:bodyPr/>
          <a:lstStyle/>
          <a:p>
            <a:fld id="{24EDA83C-733F-4AAF-A8AF-B9D79A0A782D}" type="datetimeFigureOut">
              <a:rPr lang="en-US" smtClean="0"/>
              <a:t>3/30/2025</a:t>
            </a:fld>
            <a:endParaRPr lang="en-US"/>
          </a:p>
        </p:txBody>
      </p:sp>
      <p:sp>
        <p:nvSpPr>
          <p:cNvPr id="5" name="Footer Placeholder 4">
            <a:extLst>
              <a:ext uri="{FF2B5EF4-FFF2-40B4-BE49-F238E27FC236}">
                <a16:creationId xmlns:a16="http://schemas.microsoft.com/office/drawing/2014/main" id="{A3A61209-A2F1-3D44-4A06-CD5F1B64CE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D33D4-3524-5629-FD6D-6A550606C8A8}"/>
              </a:ext>
            </a:extLst>
          </p:cNvPr>
          <p:cNvSpPr>
            <a:spLocks noGrp="1"/>
          </p:cNvSpPr>
          <p:nvPr>
            <p:ph type="sldNum" sz="quarter" idx="12"/>
          </p:nvPr>
        </p:nvSpPr>
        <p:spPr/>
        <p:txBody>
          <a:bodyPr/>
          <a:lstStyle/>
          <a:p>
            <a:fld id="{987A3D5D-F03B-4334-8133-959DEDAB1904}" type="slidenum">
              <a:rPr lang="en-US" smtClean="0"/>
              <a:t>‹#›</a:t>
            </a:fld>
            <a:endParaRPr lang="en-US"/>
          </a:p>
        </p:txBody>
      </p:sp>
      <p:pic>
        <p:nvPicPr>
          <p:cNvPr id="12" name="Picture 11" descr="Logo&#10;&#10;Description automatically generated">
            <a:extLst>
              <a:ext uri="{FF2B5EF4-FFF2-40B4-BE49-F238E27FC236}">
                <a16:creationId xmlns:a16="http://schemas.microsoft.com/office/drawing/2014/main" id="{C05A5AA8-C6D4-DC9E-0C86-A6699098C0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186421" y="0"/>
            <a:ext cx="2042729" cy="2042729"/>
          </a:xfrm>
          <a:prstGeom prst="rect">
            <a:avLst/>
          </a:prstGeom>
        </p:spPr>
      </p:pic>
    </p:spTree>
    <p:extLst>
      <p:ext uri="{BB962C8B-B14F-4D97-AF65-F5344CB8AC3E}">
        <p14:creationId xmlns:p14="http://schemas.microsoft.com/office/powerpoint/2010/main" val="323342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9D65-FF34-8089-A3A9-34C3E7EDA7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B77A23-C5D8-AE81-1322-C2E78D884C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D7929-836A-179A-671B-A51BA69081AE}"/>
              </a:ext>
            </a:extLst>
          </p:cNvPr>
          <p:cNvSpPr>
            <a:spLocks noGrp="1"/>
          </p:cNvSpPr>
          <p:nvPr>
            <p:ph type="dt" sz="half" idx="10"/>
          </p:nvPr>
        </p:nvSpPr>
        <p:spPr/>
        <p:txBody>
          <a:bodyPr/>
          <a:lstStyle/>
          <a:p>
            <a:fld id="{24EDA83C-733F-4AAF-A8AF-B9D79A0A782D}" type="datetimeFigureOut">
              <a:rPr lang="en-US" smtClean="0"/>
              <a:t>3/30/2025</a:t>
            </a:fld>
            <a:endParaRPr lang="en-US"/>
          </a:p>
        </p:txBody>
      </p:sp>
      <p:sp>
        <p:nvSpPr>
          <p:cNvPr id="5" name="Footer Placeholder 4">
            <a:extLst>
              <a:ext uri="{FF2B5EF4-FFF2-40B4-BE49-F238E27FC236}">
                <a16:creationId xmlns:a16="http://schemas.microsoft.com/office/drawing/2014/main" id="{825BBD4F-B514-F25C-8B53-CB901F0684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A4EAE8-EC26-6E3C-E4B9-54DC96DF62EC}"/>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267930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1B128D-DFAD-FA79-CF88-13DCD64ABE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225354-7646-F5F5-45F1-BCE1603A3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2B86F6-694E-B3D8-2916-2DDECC101BF6}"/>
              </a:ext>
            </a:extLst>
          </p:cNvPr>
          <p:cNvSpPr>
            <a:spLocks noGrp="1"/>
          </p:cNvSpPr>
          <p:nvPr>
            <p:ph type="dt" sz="half" idx="10"/>
          </p:nvPr>
        </p:nvSpPr>
        <p:spPr/>
        <p:txBody>
          <a:bodyPr/>
          <a:lstStyle/>
          <a:p>
            <a:fld id="{24EDA83C-733F-4AAF-A8AF-B9D79A0A782D}" type="datetimeFigureOut">
              <a:rPr lang="en-US" smtClean="0"/>
              <a:t>3/30/2025</a:t>
            </a:fld>
            <a:endParaRPr lang="en-US"/>
          </a:p>
        </p:txBody>
      </p:sp>
      <p:sp>
        <p:nvSpPr>
          <p:cNvPr id="5" name="Footer Placeholder 4">
            <a:extLst>
              <a:ext uri="{FF2B5EF4-FFF2-40B4-BE49-F238E27FC236}">
                <a16:creationId xmlns:a16="http://schemas.microsoft.com/office/drawing/2014/main" id="{115529F5-D4D5-C37E-FD0C-F9C56D3D9A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5C574A-79BE-57CE-B258-3BF560781A0D}"/>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2795640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149383"/>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6C99-3FC9-6B90-2630-31EAC01092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D45A6-0595-AEBE-7081-D6CEDD593F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C2D617-BE8E-71EA-6E84-A114FBC6D379}"/>
              </a:ext>
            </a:extLst>
          </p:cNvPr>
          <p:cNvSpPr>
            <a:spLocks noGrp="1"/>
          </p:cNvSpPr>
          <p:nvPr>
            <p:ph type="dt" sz="half" idx="10"/>
          </p:nvPr>
        </p:nvSpPr>
        <p:spPr/>
        <p:txBody>
          <a:bodyPr/>
          <a:lstStyle/>
          <a:p>
            <a:fld id="{24EDA83C-733F-4AAF-A8AF-B9D79A0A782D}" type="datetimeFigureOut">
              <a:rPr lang="en-US" smtClean="0"/>
              <a:t>3/30/2025</a:t>
            </a:fld>
            <a:endParaRPr lang="en-US"/>
          </a:p>
        </p:txBody>
      </p:sp>
      <p:sp>
        <p:nvSpPr>
          <p:cNvPr id="5" name="Footer Placeholder 4">
            <a:extLst>
              <a:ext uri="{FF2B5EF4-FFF2-40B4-BE49-F238E27FC236}">
                <a16:creationId xmlns:a16="http://schemas.microsoft.com/office/drawing/2014/main" id="{08E220D6-793E-51C0-D936-5576E7115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0D9B31-D525-C559-F778-B968D758B258}"/>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18448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D37DD-91AF-5A8E-B06B-9BE29221A9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B45135-6D8A-295E-74F2-099CE970C1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51187A-1FE2-C6AC-ECE3-38CAFE4E1875}"/>
              </a:ext>
            </a:extLst>
          </p:cNvPr>
          <p:cNvSpPr>
            <a:spLocks noGrp="1"/>
          </p:cNvSpPr>
          <p:nvPr>
            <p:ph type="dt" sz="half" idx="10"/>
          </p:nvPr>
        </p:nvSpPr>
        <p:spPr/>
        <p:txBody>
          <a:bodyPr/>
          <a:lstStyle/>
          <a:p>
            <a:fld id="{24EDA83C-733F-4AAF-A8AF-B9D79A0A782D}" type="datetimeFigureOut">
              <a:rPr lang="en-US" smtClean="0"/>
              <a:t>3/30/2025</a:t>
            </a:fld>
            <a:endParaRPr lang="en-US"/>
          </a:p>
        </p:txBody>
      </p:sp>
      <p:sp>
        <p:nvSpPr>
          <p:cNvPr id="5" name="Footer Placeholder 4">
            <a:extLst>
              <a:ext uri="{FF2B5EF4-FFF2-40B4-BE49-F238E27FC236}">
                <a16:creationId xmlns:a16="http://schemas.microsoft.com/office/drawing/2014/main" id="{47935FD6-4204-280D-4D94-6AE6A19A0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70718-1B69-BAA0-94EB-5053DF3ADD76}"/>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4100457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39DC3-760F-72DA-DDC3-EEAA077D3E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E6F3BC-C0FD-8A18-A752-3FE2073E8B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9D1D94-409C-D808-A2D4-86AB01F3B9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047DD1-97DA-15DC-0339-72A81455A7B0}"/>
              </a:ext>
            </a:extLst>
          </p:cNvPr>
          <p:cNvSpPr>
            <a:spLocks noGrp="1"/>
          </p:cNvSpPr>
          <p:nvPr>
            <p:ph type="dt" sz="half" idx="10"/>
          </p:nvPr>
        </p:nvSpPr>
        <p:spPr/>
        <p:txBody>
          <a:bodyPr/>
          <a:lstStyle/>
          <a:p>
            <a:fld id="{24EDA83C-733F-4AAF-A8AF-B9D79A0A782D}" type="datetimeFigureOut">
              <a:rPr lang="en-US" smtClean="0"/>
              <a:t>3/30/2025</a:t>
            </a:fld>
            <a:endParaRPr lang="en-US"/>
          </a:p>
        </p:txBody>
      </p:sp>
      <p:sp>
        <p:nvSpPr>
          <p:cNvPr id="6" name="Footer Placeholder 5">
            <a:extLst>
              <a:ext uri="{FF2B5EF4-FFF2-40B4-BE49-F238E27FC236}">
                <a16:creationId xmlns:a16="http://schemas.microsoft.com/office/drawing/2014/main" id="{335EFC5C-5BC2-AF9E-19CD-D3878A52D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1A36E2-EF4E-3CEA-29CA-D55364E9B423}"/>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1769226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FA5C-E8BE-4FBB-5D83-5E929A268F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C366AD-5DD6-9E6D-B753-A1D5C7F7DD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407495-8860-C690-5BA3-EDA9A44402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3768A5-67DE-0F45-207D-C90A9641E8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8BC266-A6B7-4CB6-50E6-2E44768C1B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E211E5-5C7F-371E-CAC4-C456BF08CD86}"/>
              </a:ext>
            </a:extLst>
          </p:cNvPr>
          <p:cNvSpPr>
            <a:spLocks noGrp="1"/>
          </p:cNvSpPr>
          <p:nvPr>
            <p:ph type="dt" sz="half" idx="10"/>
          </p:nvPr>
        </p:nvSpPr>
        <p:spPr/>
        <p:txBody>
          <a:bodyPr/>
          <a:lstStyle/>
          <a:p>
            <a:fld id="{24EDA83C-733F-4AAF-A8AF-B9D79A0A782D}" type="datetimeFigureOut">
              <a:rPr lang="en-US" smtClean="0"/>
              <a:t>3/30/2025</a:t>
            </a:fld>
            <a:endParaRPr lang="en-US"/>
          </a:p>
        </p:txBody>
      </p:sp>
      <p:sp>
        <p:nvSpPr>
          <p:cNvPr id="8" name="Footer Placeholder 7">
            <a:extLst>
              <a:ext uri="{FF2B5EF4-FFF2-40B4-BE49-F238E27FC236}">
                <a16:creationId xmlns:a16="http://schemas.microsoft.com/office/drawing/2014/main" id="{A3685F9A-9383-2933-81E6-26B9CB6BD3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231AB2-7203-1DB3-5A58-0E211445E793}"/>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62702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542BE-1517-3FC3-EB13-0B4AA7B7A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1D9FBB-0326-E63C-0C3D-73D11E1E373F}"/>
              </a:ext>
            </a:extLst>
          </p:cNvPr>
          <p:cNvSpPr>
            <a:spLocks noGrp="1"/>
          </p:cNvSpPr>
          <p:nvPr>
            <p:ph type="dt" sz="half" idx="10"/>
          </p:nvPr>
        </p:nvSpPr>
        <p:spPr/>
        <p:txBody>
          <a:bodyPr/>
          <a:lstStyle/>
          <a:p>
            <a:fld id="{24EDA83C-733F-4AAF-A8AF-B9D79A0A782D}" type="datetimeFigureOut">
              <a:rPr lang="en-US" smtClean="0"/>
              <a:t>3/30/2025</a:t>
            </a:fld>
            <a:endParaRPr lang="en-US"/>
          </a:p>
        </p:txBody>
      </p:sp>
      <p:sp>
        <p:nvSpPr>
          <p:cNvPr id="4" name="Footer Placeholder 3">
            <a:extLst>
              <a:ext uri="{FF2B5EF4-FFF2-40B4-BE49-F238E27FC236}">
                <a16:creationId xmlns:a16="http://schemas.microsoft.com/office/drawing/2014/main" id="{BB318913-4CBD-CBFC-FE61-094F74B80B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ECD322-E53B-B932-DB0C-696E424BF86B}"/>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218850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EDF56-FB74-30BD-116D-1C7F25CB0BAD}"/>
              </a:ext>
            </a:extLst>
          </p:cNvPr>
          <p:cNvSpPr>
            <a:spLocks noGrp="1"/>
          </p:cNvSpPr>
          <p:nvPr>
            <p:ph type="dt" sz="half" idx="10"/>
          </p:nvPr>
        </p:nvSpPr>
        <p:spPr/>
        <p:txBody>
          <a:bodyPr/>
          <a:lstStyle/>
          <a:p>
            <a:fld id="{24EDA83C-733F-4AAF-A8AF-B9D79A0A782D}" type="datetimeFigureOut">
              <a:rPr lang="en-US" smtClean="0"/>
              <a:t>3/30/2025</a:t>
            </a:fld>
            <a:endParaRPr lang="en-US"/>
          </a:p>
        </p:txBody>
      </p:sp>
      <p:sp>
        <p:nvSpPr>
          <p:cNvPr id="3" name="Footer Placeholder 2">
            <a:extLst>
              <a:ext uri="{FF2B5EF4-FFF2-40B4-BE49-F238E27FC236}">
                <a16:creationId xmlns:a16="http://schemas.microsoft.com/office/drawing/2014/main" id="{1E661623-E751-B747-8041-FF1E55126F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6D9294-1F3B-3B26-C033-44EFD795363F}"/>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700190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BC05E-76DE-1DFF-F726-328342AAD6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ADE180-74B0-B01A-F7A1-B45B064EE0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8EA168-3EB4-A6A8-19A4-78E2035B8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A8C9E7-9073-A388-18D0-F7F1CCED8363}"/>
              </a:ext>
            </a:extLst>
          </p:cNvPr>
          <p:cNvSpPr>
            <a:spLocks noGrp="1"/>
          </p:cNvSpPr>
          <p:nvPr>
            <p:ph type="dt" sz="half" idx="10"/>
          </p:nvPr>
        </p:nvSpPr>
        <p:spPr/>
        <p:txBody>
          <a:bodyPr/>
          <a:lstStyle/>
          <a:p>
            <a:fld id="{24EDA83C-733F-4AAF-A8AF-B9D79A0A782D}" type="datetimeFigureOut">
              <a:rPr lang="en-US" smtClean="0"/>
              <a:t>3/30/2025</a:t>
            </a:fld>
            <a:endParaRPr lang="en-US"/>
          </a:p>
        </p:txBody>
      </p:sp>
      <p:sp>
        <p:nvSpPr>
          <p:cNvPr id="6" name="Footer Placeholder 5">
            <a:extLst>
              <a:ext uri="{FF2B5EF4-FFF2-40B4-BE49-F238E27FC236}">
                <a16:creationId xmlns:a16="http://schemas.microsoft.com/office/drawing/2014/main" id="{001DD1A3-6AC1-D877-B83D-09CE110965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B18E4D-0694-663E-7772-C4B6BEC0AFEB}"/>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2344373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F1D13-7DE3-C0B3-54FC-F175604DD9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200DD9-DBFB-4948-2396-32774D302F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43CAE5-568E-1EC7-50A8-E8D83661C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3EC83F-EAAE-F633-857C-EF2DE555E340}"/>
              </a:ext>
            </a:extLst>
          </p:cNvPr>
          <p:cNvSpPr>
            <a:spLocks noGrp="1"/>
          </p:cNvSpPr>
          <p:nvPr>
            <p:ph type="dt" sz="half" idx="10"/>
          </p:nvPr>
        </p:nvSpPr>
        <p:spPr/>
        <p:txBody>
          <a:bodyPr/>
          <a:lstStyle/>
          <a:p>
            <a:fld id="{24EDA83C-733F-4AAF-A8AF-B9D79A0A782D}" type="datetimeFigureOut">
              <a:rPr lang="en-US" smtClean="0"/>
              <a:t>3/30/2025</a:t>
            </a:fld>
            <a:endParaRPr lang="en-US"/>
          </a:p>
        </p:txBody>
      </p:sp>
      <p:sp>
        <p:nvSpPr>
          <p:cNvPr id="6" name="Footer Placeholder 5">
            <a:extLst>
              <a:ext uri="{FF2B5EF4-FFF2-40B4-BE49-F238E27FC236}">
                <a16:creationId xmlns:a16="http://schemas.microsoft.com/office/drawing/2014/main" id="{A21FDACA-3756-162D-AEE9-9CCA402625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AA84F9-26E5-F515-C313-B8F0EB063887}"/>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24461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B93A09-4289-D28F-A38D-2D5F09DA3C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8AAD5-0958-ABF7-85A2-8F54B69980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37CEA-CB8E-E2E7-DEA4-06F8E20FAD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DA83C-733F-4AAF-A8AF-B9D79A0A782D}" type="datetimeFigureOut">
              <a:rPr lang="en-US" smtClean="0"/>
              <a:t>3/30/2025</a:t>
            </a:fld>
            <a:endParaRPr lang="en-US"/>
          </a:p>
        </p:txBody>
      </p:sp>
      <p:sp>
        <p:nvSpPr>
          <p:cNvPr id="5" name="Footer Placeholder 4">
            <a:extLst>
              <a:ext uri="{FF2B5EF4-FFF2-40B4-BE49-F238E27FC236}">
                <a16:creationId xmlns:a16="http://schemas.microsoft.com/office/drawing/2014/main" id="{00557C72-BCA4-12A5-01B2-7FE5337E6A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F95CFC-66DF-063F-CD6C-4F198191FE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A3D5D-F03B-4334-8133-959DEDAB1904}" type="slidenum">
              <a:rPr lang="en-US" smtClean="0"/>
              <a:t>‹#›</a:t>
            </a:fld>
            <a:endParaRPr lang="en-US"/>
          </a:p>
        </p:txBody>
      </p:sp>
    </p:spTree>
    <p:extLst>
      <p:ext uri="{BB962C8B-B14F-4D97-AF65-F5344CB8AC3E}">
        <p14:creationId xmlns:p14="http://schemas.microsoft.com/office/powerpoint/2010/main" val="33162223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45.sv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7.sv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F614D8-CE18-4815-2C17-14966C0A4B62}"/>
              </a:ext>
            </a:extLst>
          </p:cNvPr>
          <p:cNvPicPr>
            <a:picLocks noChangeAspect="1"/>
          </p:cNvPicPr>
          <p:nvPr/>
        </p:nvPicPr>
        <p:blipFill>
          <a:blip r:embed="rId2"/>
          <a:stretch>
            <a:fillRect/>
          </a:stretch>
        </p:blipFill>
        <p:spPr>
          <a:xfrm>
            <a:off x="1669219" y="1151351"/>
            <a:ext cx="7443861" cy="707197"/>
          </a:xfrm>
          <a:prstGeom prst="rect">
            <a:avLst/>
          </a:prstGeom>
        </p:spPr>
      </p:pic>
      <p:pic>
        <p:nvPicPr>
          <p:cNvPr id="6" name="Picture 5">
            <a:extLst>
              <a:ext uri="{FF2B5EF4-FFF2-40B4-BE49-F238E27FC236}">
                <a16:creationId xmlns:a16="http://schemas.microsoft.com/office/drawing/2014/main" id="{0E8290D5-9CA8-3862-2C0B-105E9EBF6B84}"/>
              </a:ext>
            </a:extLst>
          </p:cNvPr>
          <p:cNvPicPr>
            <a:picLocks noChangeAspect="1"/>
          </p:cNvPicPr>
          <p:nvPr/>
        </p:nvPicPr>
        <p:blipFill>
          <a:blip r:embed="rId3"/>
          <a:stretch>
            <a:fillRect/>
          </a:stretch>
        </p:blipFill>
        <p:spPr>
          <a:xfrm>
            <a:off x="1765210" y="1682784"/>
            <a:ext cx="7937680" cy="2139881"/>
          </a:xfrm>
          <a:prstGeom prst="rect">
            <a:avLst/>
          </a:prstGeom>
        </p:spPr>
      </p:pic>
      <p:sp>
        <p:nvSpPr>
          <p:cNvPr id="7" name="TextBox 6">
            <a:extLst>
              <a:ext uri="{FF2B5EF4-FFF2-40B4-BE49-F238E27FC236}">
                <a16:creationId xmlns:a16="http://schemas.microsoft.com/office/drawing/2014/main" id="{650F2FDE-B73F-FAE7-381E-A7BA40598E97}"/>
              </a:ext>
            </a:extLst>
          </p:cNvPr>
          <p:cNvSpPr txBox="1"/>
          <p:nvPr/>
        </p:nvSpPr>
        <p:spPr>
          <a:xfrm>
            <a:off x="4800600" y="3276600"/>
            <a:ext cx="1657350" cy="646331"/>
          </a:xfrm>
          <a:prstGeom prst="rect">
            <a:avLst/>
          </a:prstGeom>
          <a:noFill/>
        </p:spPr>
        <p:txBody>
          <a:bodyPr wrap="square" rtlCol="0">
            <a:spAutoFit/>
          </a:bodyPr>
          <a:lstStyle/>
          <a:p>
            <a:r>
              <a:rPr lang="en-US" sz="3600" dirty="0"/>
              <a:t>(</a:t>
            </a:r>
            <a:r>
              <a:rPr lang="en-US" sz="3600" dirty="0" err="1"/>
              <a:t>Tiết</a:t>
            </a:r>
            <a:r>
              <a:rPr lang="en-US" sz="3600" dirty="0"/>
              <a:t> 1)</a:t>
            </a:r>
          </a:p>
        </p:txBody>
      </p:sp>
      <p:pic>
        <p:nvPicPr>
          <p:cNvPr id="8" name="Picture 7" descr="A picture containing text, font, graphics, design&#10;&#10;Description automatically generated">
            <a:extLst>
              <a:ext uri="{FF2B5EF4-FFF2-40B4-BE49-F238E27FC236}">
                <a16:creationId xmlns:a16="http://schemas.microsoft.com/office/drawing/2014/main" id="{56B1D1AD-7487-B5C5-4A41-4931D1BF54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1" y="438149"/>
            <a:ext cx="1571625" cy="1571625"/>
          </a:xfrm>
          <a:prstGeom prst="rect">
            <a:avLst/>
          </a:prstGeom>
        </p:spPr>
      </p:pic>
    </p:spTree>
    <p:extLst>
      <p:ext uri="{BB962C8B-B14F-4D97-AF65-F5344CB8AC3E}">
        <p14:creationId xmlns:p14="http://schemas.microsoft.com/office/powerpoint/2010/main" val="386493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D3FBBFD-34A2-911C-C2F0-F8A28564099A}"/>
              </a:ext>
            </a:extLst>
          </p:cNvPr>
          <p:cNvSpPr txBox="1"/>
          <p:nvPr/>
        </p:nvSpPr>
        <p:spPr>
          <a:xfrm>
            <a:off x="697836" y="250269"/>
            <a:ext cx="11227464" cy="783193"/>
          </a:xfrm>
          <a:custGeom>
            <a:avLst/>
            <a:gdLst>
              <a:gd name="connsiteX0" fmla="*/ 0 w 11227464"/>
              <a:gd name="connsiteY0" fmla="*/ 130535 h 783193"/>
              <a:gd name="connsiteX1" fmla="*/ 130535 w 11227464"/>
              <a:gd name="connsiteY1" fmla="*/ 0 h 783193"/>
              <a:gd name="connsiteX2" fmla="*/ 815935 w 11227464"/>
              <a:gd name="connsiteY2" fmla="*/ 0 h 783193"/>
              <a:gd name="connsiteX3" fmla="*/ 1720662 w 11227464"/>
              <a:gd name="connsiteY3" fmla="*/ 0 h 783193"/>
              <a:gd name="connsiteX4" fmla="*/ 2625390 w 11227464"/>
              <a:gd name="connsiteY4" fmla="*/ 0 h 783193"/>
              <a:gd name="connsiteX5" fmla="*/ 3530117 w 11227464"/>
              <a:gd name="connsiteY5" fmla="*/ 0 h 783193"/>
              <a:gd name="connsiteX6" fmla="*/ 4325181 w 11227464"/>
              <a:gd name="connsiteY6" fmla="*/ 0 h 783193"/>
              <a:gd name="connsiteX7" fmla="*/ 4681589 w 11227464"/>
              <a:gd name="connsiteY7" fmla="*/ 0 h 783193"/>
              <a:gd name="connsiteX8" fmla="*/ 5147660 w 11227464"/>
              <a:gd name="connsiteY8" fmla="*/ 0 h 783193"/>
              <a:gd name="connsiteX9" fmla="*/ 5942724 w 11227464"/>
              <a:gd name="connsiteY9" fmla="*/ 0 h 783193"/>
              <a:gd name="connsiteX10" fmla="*/ 6737787 w 11227464"/>
              <a:gd name="connsiteY10" fmla="*/ 0 h 783193"/>
              <a:gd name="connsiteX11" fmla="*/ 7313523 w 11227464"/>
              <a:gd name="connsiteY11" fmla="*/ 0 h 783193"/>
              <a:gd name="connsiteX12" fmla="*/ 8108587 w 11227464"/>
              <a:gd name="connsiteY12" fmla="*/ 0 h 783193"/>
              <a:gd name="connsiteX13" fmla="*/ 8793986 w 11227464"/>
              <a:gd name="connsiteY13" fmla="*/ 0 h 783193"/>
              <a:gd name="connsiteX14" fmla="*/ 9589050 w 11227464"/>
              <a:gd name="connsiteY14" fmla="*/ 0 h 783193"/>
              <a:gd name="connsiteX15" fmla="*/ 10274449 w 11227464"/>
              <a:gd name="connsiteY15" fmla="*/ 0 h 783193"/>
              <a:gd name="connsiteX16" fmla="*/ 11096929 w 11227464"/>
              <a:gd name="connsiteY16" fmla="*/ 0 h 783193"/>
              <a:gd name="connsiteX17" fmla="*/ 11227464 w 11227464"/>
              <a:gd name="connsiteY17" fmla="*/ 130535 h 783193"/>
              <a:gd name="connsiteX18" fmla="*/ 11227464 w 11227464"/>
              <a:gd name="connsiteY18" fmla="*/ 652658 h 783193"/>
              <a:gd name="connsiteX19" fmla="*/ 11096929 w 11227464"/>
              <a:gd name="connsiteY19" fmla="*/ 783193 h 783193"/>
              <a:gd name="connsiteX20" fmla="*/ 10740521 w 11227464"/>
              <a:gd name="connsiteY20" fmla="*/ 783193 h 783193"/>
              <a:gd name="connsiteX21" fmla="*/ 10384113 w 11227464"/>
              <a:gd name="connsiteY21" fmla="*/ 783193 h 783193"/>
              <a:gd name="connsiteX22" fmla="*/ 9589050 w 11227464"/>
              <a:gd name="connsiteY22" fmla="*/ 783193 h 783193"/>
              <a:gd name="connsiteX23" fmla="*/ 9122978 w 11227464"/>
              <a:gd name="connsiteY23" fmla="*/ 783193 h 783193"/>
              <a:gd name="connsiteX24" fmla="*/ 8327915 w 11227464"/>
              <a:gd name="connsiteY24" fmla="*/ 783193 h 783193"/>
              <a:gd name="connsiteX25" fmla="*/ 7752179 w 11227464"/>
              <a:gd name="connsiteY25" fmla="*/ 783193 h 783193"/>
              <a:gd name="connsiteX26" fmla="*/ 7066779 w 11227464"/>
              <a:gd name="connsiteY26" fmla="*/ 783193 h 783193"/>
              <a:gd name="connsiteX27" fmla="*/ 6381380 w 11227464"/>
              <a:gd name="connsiteY27" fmla="*/ 783193 h 783193"/>
              <a:gd name="connsiteX28" fmla="*/ 5805644 w 11227464"/>
              <a:gd name="connsiteY28" fmla="*/ 783193 h 783193"/>
              <a:gd name="connsiteX29" fmla="*/ 5120244 w 11227464"/>
              <a:gd name="connsiteY29" fmla="*/ 783193 h 783193"/>
              <a:gd name="connsiteX30" fmla="*/ 4763836 w 11227464"/>
              <a:gd name="connsiteY30" fmla="*/ 783193 h 783193"/>
              <a:gd name="connsiteX31" fmla="*/ 4407429 w 11227464"/>
              <a:gd name="connsiteY31" fmla="*/ 783193 h 783193"/>
              <a:gd name="connsiteX32" fmla="*/ 3941357 w 11227464"/>
              <a:gd name="connsiteY32" fmla="*/ 783193 h 783193"/>
              <a:gd name="connsiteX33" fmla="*/ 3146293 w 11227464"/>
              <a:gd name="connsiteY33" fmla="*/ 783193 h 783193"/>
              <a:gd name="connsiteX34" fmla="*/ 2789886 w 11227464"/>
              <a:gd name="connsiteY34" fmla="*/ 783193 h 783193"/>
              <a:gd name="connsiteX35" fmla="*/ 2214150 w 11227464"/>
              <a:gd name="connsiteY35" fmla="*/ 783193 h 783193"/>
              <a:gd name="connsiteX36" fmla="*/ 1528750 w 11227464"/>
              <a:gd name="connsiteY36" fmla="*/ 783193 h 783193"/>
              <a:gd name="connsiteX37" fmla="*/ 1062678 w 11227464"/>
              <a:gd name="connsiteY37" fmla="*/ 783193 h 783193"/>
              <a:gd name="connsiteX38" fmla="*/ 130535 w 11227464"/>
              <a:gd name="connsiteY38" fmla="*/ 783193 h 783193"/>
              <a:gd name="connsiteX39" fmla="*/ 0 w 11227464"/>
              <a:gd name="connsiteY39" fmla="*/ 652658 h 783193"/>
              <a:gd name="connsiteX40" fmla="*/ 0 w 11227464"/>
              <a:gd name="connsiteY40" fmla="*/ 130535 h 78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227464" h="783193" fill="none" extrusionOk="0">
                <a:moveTo>
                  <a:pt x="0" y="130535"/>
                </a:moveTo>
                <a:cubicBezTo>
                  <a:pt x="-12321" y="52758"/>
                  <a:pt x="62771" y="9461"/>
                  <a:pt x="130535" y="0"/>
                </a:cubicBezTo>
                <a:cubicBezTo>
                  <a:pt x="399070" y="2307"/>
                  <a:pt x="647432" y="24091"/>
                  <a:pt x="815935" y="0"/>
                </a:cubicBezTo>
                <a:cubicBezTo>
                  <a:pt x="984438" y="-24091"/>
                  <a:pt x="1363698" y="-32776"/>
                  <a:pt x="1720662" y="0"/>
                </a:cubicBezTo>
                <a:cubicBezTo>
                  <a:pt x="2077626" y="32776"/>
                  <a:pt x="2432898" y="-41396"/>
                  <a:pt x="2625390" y="0"/>
                </a:cubicBezTo>
                <a:cubicBezTo>
                  <a:pt x="2817882" y="41396"/>
                  <a:pt x="3273452" y="17454"/>
                  <a:pt x="3530117" y="0"/>
                </a:cubicBezTo>
                <a:cubicBezTo>
                  <a:pt x="3786782" y="-17454"/>
                  <a:pt x="4153011" y="3966"/>
                  <a:pt x="4325181" y="0"/>
                </a:cubicBezTo>
                <a:cubicBezTo>
                  <a:pt x="4497351" y="-3966"/>
                  <a:pt x="4535806" y="-12929"/>
                  <a:pt x="4681589" y="0"/>
                </a:cubicBezTo>
                <a:cubicBezTo>
                  <a:pt x="4827372" y="12929"/>
                  <a:pt x="5001718" y="-21616"/>
                  <a:pt x="5147660" y="0"/>
                </a:cubicBezTo>
                <a:cubicBezTo>
                  <a:pt x="5293602" y="21616"/>
                  <a:pt x="5667604" y="-11244"/>
                  <a:pt x="5942724" y="0"/>
                </a:cubicBezTo>
                <a:cubicBezTo>
                  <a:pt x="6217844" y="11244"/>
                  <a:pt x="6532157" y="15972"/>
                  <a:pt x="6737787" y="0"/>
                </a:cubicBezTo>
                <a:cubicBezTo>
                  <a:pt x="6943417" y="-15972"/>
                  <a:pt x="7190637" y="-16995"/>
                  <a:pt x="7313523" y="0"/>
                </a:cubicBezTo>
                <a:cubicBezTo>
                  <a:pt x="7436409" y="16995"/>
                  <a:pt x="7860290" y="20120"/>
                  <a:pt x="8108587" y="0"/>
                </a:cubicBezTo>
                <a:cubicBezTo>
                  <a:pt x="8356884" y="-20120"/>
                  <a:pt x="8602241" y="24384"/>
                  <a:pt x="8793986" y="0"/>
                </a:cubicBezTo>
                <a:cubicBezTo>
                  <a:pt x="8985731" y="-24384"/>
                  <a:pt x="9270104" y="-2447"/>
                  <a:pt x="9589050" y="0"/>
                </a:cubicBezTo>
                <a:cubicBezTo>
                  <a:pt x="9907996" y="2447"/>
                  <a:pt x="10015159" y="2166"/>
                  <a:pt x="10274449" y="0"/>
                </a:cubicBezTo>
                <a:cubicBezTo>
                  <a:pt x="10533739" y="-2166"/>
                  <a:pt x="10808556" y="33189"/>
                  <a:pt x="11096929" y="0"/>
                </a:cubicBezTo>
                <a:cubicBezTo>
                  <a:pt x="11174878" y="-16734"/>
                  <a:pt x="11224951" y="60718"/>
                  <a:pt x="11227464" y="130535"/>
                </a:cubicBezTo>
                <a:cubicBezTo>
                  <a:pt x="11228331" y="375373"/>
                  <a:pt x="11222634" y="489188"/>
                  <a:pt x="11227464" y="652658"/>
                </a:cubicBezTo>
                <a:cubicBezTo>
                  <a:pt x="11240534" y="736323"/>
                  <a:pt x="11170180" y="788454"/>
                  <a:pt x="11096929" y="783193"/>
                </a:cubicBezTo>
                <a:cubicBezTo>
                  <a:pt x="11022618" y="774224"/>
                  <a:pt x="10884330" y="766252"/>
                  <a:pt x="10740521" y="783193"/>
                </a:cubicBezTo>
                <a:cubicBezTo>
                  <a:pt x="10596712" y="800134"/>
                  <a:pt x="10518561" y="783698"/>
                  <a:pt x="10384113" y="783193"/>
                </a:cubicBezTo>
                <a:cubicBezTo>
                  <a:pt x="10249665" y="782688"/>
                  <a:pt x="9757883" y="758439"/>
                  <a:pt x="9589050" y="783193"/>
                </a:cubicBezTo>
                <a:cubicBezTo>
                  <a:pt x="9420217" y="807947"/>
                  <a:pt x="9269500" y="769416"/>
                  <a:pt x="9122978" y="783193"/>
                </a:cubicBezTo>
                <a:cubicBezTo>
                  <a:pt x="8976456" y="796970"/>
                  <a:pt x="8640494" y="786622"/>
                  <a:pt x="8327915" y="783193"/>
                </a:cubicBezTo>
                <a:cubicBezTo>
                  <a:pt x="8015336" y="779764"/>
                  <a:pt x="7934537" y="805948"/>
                  <a:pt x="7752179" y="783193"/>
                </a:cubicBezTo>
                <a:cubicBezTo>
                  <a:pt x="7569821" y="760438"/>
                  <a:pt x="7350912" y="763270"/>
                  <a:pt x="7066779" y="783193"/>
                </a:cubicBezTo>
                <a:cubicBezTo>
                  <a:pt x="6782646" y="803116"/>
                  <a:pt x="6585912" y="807915"/>
                  <a:pt x="6381380" y="783193"/>
                </a:cubicBezTo>
                <a:cubicBezTo>
                  <a:pt x="6176848" y="758471"/>
                  <a:pt x="5943445" y="758229"/>
                  <a:pt x="5805644" y="783193"/>
                </a:cubicBezTo>
                <a:cubicBezTo>
                  <a:pt x="5667843" y="808157"/>
                  <a:pt x="5337181" y="780509"/>
                  <a:pt x="5120244" y="783193"/>
                </a:cubicBezTo>
                <a:cubicBezTo>
                  <a:pt x="4903307" y="785877"/>
                  <a:pt x="4904105" y="772837"/>
                  <a:pt x="4763836" y="783193"/>
                </a:cubicBezTo>
                <a:cubicBezTo>
                  <a:pt x="4623567" y="793549"/>
                  <a:pt x="4560045" y="779369"/>
                  <a:pt x="4407429" y="783193"/>
                </a:cubicBezTo>
                <a:cubicBezTo>
                  <a:pt x="4254813" y="787017"/>
                  <a:pt x="4134550" y="773102"/>
                  <a:pt x="3941357" y="783193"/>
                </a:cubicBezTo>
                <a:cubicBezTo>
                  <a:pt x="3748164" y="793284"/>
                  <a:pt x="3394521" y="756789"/>
                  <a:pt x="3146293" y="783193"/>
                </a:cubicBezTo>
                <a:cubicBezTo>
                  <a:pt x="2898065" y="809597"/>
                  <a:pt x="2939350" y="792220"/>
                  <a:pt x="2789886" y="783193"/>
                </a:cubicBezTo>
                <a:cubicBezTo>
                  <a:pt x="2640422" y="774166"/>
                  <a:pt x="2416174" y="796278"/>
                  <a:pt x="2214150" y="783193"/>
                </a:cubicBezTo>
                <a:cubicBezTo>
                  <a:pt x="2012126" y="770108"/>
                  <a:pt x="1718095" y="802549"/>
                  <a:pt x="1528750" y="783193"/>
                </a:cubicBezTo>
                <a:cubicBezTo>
                  <a:pt x="1339405" y="763837"/>
                  <a:pt x="1253330" y="770873"/>
                  <a:pt x="1062678" y="783193"/>
                </a:cubicBezTo>
                <a:cubicBezTo>
                  <a:pt x="872026" y="795513"/>
                  <a:pt x="334758" y="807523"/>
                  <a:pt x="130535" y="783193"/>
                </a:cubicBezTo>
                <a:cubicBezTo>
                  <a:pt x="61427" y="775907"/>
                  <a:pt x="9273" y="720965"/>
                  <a:pt x="0" y="652658"/>
                </a:cubicBezTo>
                <a:cubicBezTo>
                  <a:pt x="10169" y="513136"/>
                  <a:pt x="14343" y="340087"/>
                  <a:pt x="0" y="130535"/>
                </a:cubicBezTo>
                <a:close/>
              </a:path>
              <a:path w="11227464" h="783193" stroke="0" extrusionOk="0">
                <a:moveTo>
                  <a:pt x="0" y="130535"/>
                </a:moveTo>
                <a:cubicBezTo>
                  <a:pt x="-10806" y="59536"/>
                  <a:pt x="64191" y="-11601"/>
                  <a:pt x="130535" y="0"/>
                </a:cubicBezTo>
                <a:cubicBezTo>
                  <a:pt x="319518" y="5544"/>
                  <a:pt x="456375" y="-22404"/>
                  <a:pt x="596607" y="0"/>
                </a:cubicBezTo>
                <a:cubicBezTo>
                  <a:pt x="736839" y="22404"/>
                  <a:pt x="1030260" y="-35161"/>
                  <a:pt x="1391670" y="0"/>
                </a:cubicBezTo>
                <a:cubicBezTo>
                  <a:pt x="1753080" y="35161"/>
                  <a:pt x="1662948" y="-4646"/>
                  <a:pt x="1748078" y="0"/>
                </a:cubicBezTo>
                <a:cubicBezTo>
                  <a:pt x="1833208" y="4646"/>
                  <a:pt x="2275426" y="-6247"/>
                  <a:pt x="2543142" y="0"/>
                </a:cubicBezTo>
                <a:cubicBezTo>
                  <a:pt x="2810858" y="6247"/>
                  <a:pt x="2915575" y="14023"/>
                  <a:pt x="3009213" y="0"/>
                </a:cubicBezTo>
                <a:cubicBezTo>
                  <a:pt x="3102851" y="-14023"/>
                  <a:pt x="3378199" y="414"/>
                  <a:pt x="3475285" y="0"/>
                </a:cubicBezTo>
                <a:cubicBezTo>
                  <a:pt x="3572371" y="-414"/>
                  <a:pt x="4097706" y="-25575"/>
                  <a:pt x="4270349" y="0"/>
                </a:cubicBezTo>
                <a:cubicBezTo>
                  <a:pt x="4442992" y="25575"/>
                  <a:pt x="4534053" y="5011"/>
                  <a:pt x="4626757" y="0"/>
                </a:cubicBezTo>
                <a:cubicBezTo>
                  <a:pt x="4719461" y="-5011"/>
                  <a:pt x="5153894" y="-23458"/>
                  <a:pt x="5312156" y="0"/>
                </a:cubicBezTo>
                <a:cubicBezTo>
                  <a:pt x="5470418" y="23458"/>
                  <a:pt x="5686712" y="-24106"/>
                  <a:pt x="5887892" y="0"/>
                </a:cubicBezTo>
                <a:cubicBezTo>
                  <a:pt x="6089072" y="24106"/>
                  <a:pt x="6239837" y="5912"/>
                  <a:pt x="6353964" y="0"/>
                </a:cubicBezTo>
                <a:cubicBezTo>
                  <a:pt x="6468091" y="-5912"/>
                  <a:pt x="6785378" y="17821"/>
                  <a:pt x="6929699" y="0"/>
                </a:cubicBezTo>
                <a:cubicBezTo>
                  <a:pt x="7074021" y="-17821"/>
                  <a:pt x="7440325" y="8286"/>
                  <a:pt x="7615099" y="0"/>
                </a:cubicBezTo>
                <a:cubicBezTo>
                  <a:pt x="7789873" y="-8286"/>
                  <a:pt x="7877830" y="3687"/>
                  <a:pt x="7971507" y="0"/>
                </a:cubicBezTo>
                <a:cubicBezTo>
                  <a:pt x="8065184" y="-3687"/>
                  <a:pt x="8181365" y="13895"/>
                  <a:pt x="8327915" y="0"/>
                </a:cubicBezTo>
                <a:cubicBezTo>
                  <a:pt x="8474465" y="-13895"/>
                  <a:pt x="9010971" y="-42859"/>
                  <a:pt x="9232642" y="0"/>
                </a:cubicBezTo>
                <a:cubicBezTo>
                  <a:pt x="9454313" y="42859"/>
                  <a:pt x="9692997" y="-31373"/>
                  <a:pt x="10137370" y="0"/>
                </a:cubicBezTo>
                <a:cubicBezTo>
                  <a:pt x="10581743" y="31373"/>
                  <a:pt x="10324336" y="-9221"/>
                  <a:pt x="10493777" y="0"/>
                </a:cubicBezTo>
                <a:cubicBezTo>
                  <a:pt x="10663218" y="9221"/>
                  <a:pt x="10816463" y="-16671"/>
                  <a:pt x="11096929" y="0"/>
                </a:cubicBezTo>
                <a:cubicBezTo>
                  <a:pt x="11185443" y="7215"/>
                  <a:pt x="11221790" y="49949"/>
                  <a:pt x="11227464" y="130535"/>
                </a:cubicBezTo>
                <a:cubicBezTo>
                  <a:pt x="11221162" y="269032"/>
                  <a:pt x="11230302" y="513187"/>
                  <a:pt x="11227464" y="652658"/>
                </a:cubicBezTo>
                <a:cubicBezTo>
                  <a:pt x="11220325" y="739175"/>
                  <a:pt x="11160955" y="798021"/>
                  <a:pt x="11096929" y="783193"/>
                </a:cubicBezTo>
                <a:cubicBezTo>
                  <a:pt x="10886428" y="790372"/>
                  <a:pt x="10805166" y="788271"/>
                  <a:pt x="10630857" y="783193"/>
                </a:cubicBezTo>
                <a:cubicBezTo>
                  <a:pt x="10456548" y="778115"/>
                  <a:pt x="10284191" y="774084"/>
                  <a:pt x="10055122" y="783193"/>
                </a:cubicBezTo>
                <a:cubicBezTo>
                  <a:pt x="9826054" y="792302"/>
                  <a:pt x="9519143" y="796597"/>
                  <a:pt x="9150394" y="783193"/>
                </a:cubicBezTo>
                <a:cubicBezTo>
                  <a:pt x="8781645" y="769789"/>
                  <a:pt x="8885175" y="794823"/>
                  <a:pt x="8793986" y="783193"/>
                </a:cubicBezTo>
                <a:cubicBezTo>
                  <a:pt x="8702797" y="771563"/>
                  <a:pt x="8432225" y="774723"/>
                  <a:pt x="8327915" y="783193"/>
                </a:cubicBezTo>
                <a:cubicBezTo>
                  <a:pt x="8223605" y="791663"/>
                  <a:pt x="7940351" y="784832"/>
                  <a:pt x="7752179" y="783193"/>
                </a:cubicBezTo>
                <a:cubicBezTo>
                  <a:pt x="7564007" y="781554"/>
                  <a:pt x="7170933" y="748388"/>
                  <a:pt x="6957115" y="783193"/>
                </a:cubicBezTo>
                <a:cubicBezTo>
                  <a:pt x="6743297" y="817998"/>
                  <a:pt x="6443020" y="760156"/>
                  <a:pt x="6052388" y="783193"/>
                </a:cubicBezTo>
                <a:cubicBezTo>
                  <a:pt x="5661756" y="806230"/>
                  <a:pt x="5731962" y="797493"/>
                  <a:pt x="5476652" y="783193"/>
                </a:cubicBezTo>
                <a:cubicBezTo>
                  <a:pt x="5221342" y="768893"/>
                  <a:pt x="5159005" y="803107"/>
                  <a:pt x="5010580" y="783193"/>
                </a:cubicBezTo>
                <a:cubicBezTo>
                  <a:pt x="4862155" y="763279"/>
                  <a:pt x="4552933" y="804609"/>
                  <a:pt x="4325181" y="783193"/>
                </a:cubicBezTo>
                <a:cubicBezTo>
                  <a:pt x="4097429" y="761777"/>
                  <a:pt x="4134922" y="774195"/>
                  <a:pt x="3968773" y="783193"/>
                </a:cubicBezTo>
                <a:cubicBezTo>
                  <a:pt x="3802624" y="792191"/>
                  <a:pt x="3700384" y="767201"/>
                  <a:pt x="3612365" y="783193"/>
                </a:cubicBezTo>
                <a:cubicBezTo>
                  <a:pt x="3524346" y="799185"/>
                  <a:pt x="3025358" y="793534"/>
                  <a:pt x="2817302" y="783193"/>
                </a:cubicBezTo>
                <a:cubicBezTo>
                  <a:pt x="2609246" y="772852"/>
                  <a:pt x="2248659" y="745071"/>
                  <a:pt x="1912574" y="783193"/>
                </a:cubicBezTo>
                <a:cubicBezTo>
                  <a:pt x="1576489" y="821315"/>
                  <a:pt x="1502217" y="816734"/>
                  <a:pt x="1117510" y="783193"/>
                </a:cubicBezTo>
                <a:cubicBezTo>
                  <a:pt x="732803" y="749652"/>
                  <a:pt x="401883" y="795664"/>
                  <a:pt x="130535" y="783193"/>
                </a:cubicBezTo>
                <a:cubicBezTo>
                  <a:pt x="68557" y="785287"/>
                  <a:pt x="-9629" y="722938"/>
                  <a:pt x="0" y="652658"/>
                </a:cubicBezTo>
                <a:cubicBezTo>
                  <a:pt x="-6721" y="447420"/>
                  <a:pt x="5580" y="373251"/>
                  <a:pt x="0" y="130535"/>
                </a:cubicBezTo>
                <a:close/>
              </a:path>
            </a:pathLst>
          </a:custGeom>
          <a:solidFill>
            <a:srgbClr val="FFFFFF"/>
          </a:solidFill>
          <a:ln w="57150" cap="flat" cmpd="sng" algn="ctr">
            <a:solidFill>
              <a:srgbClr val="008C3E"/>
            </a:solidFill>
            <a:prstDash val="solid"/>
            <a:miter lim="800000"/>
            <a:extLst>
              <a:ext uri="{C807C97D-BFC1-408E-A445-0C87EB9F89A2}">
                <ask:lineSketchStyleProps xmlns:ask="http://schemas.microsoft.com/office/drawing/2018/sketchyshapes" xmlns="" sd="4291815967">
                  <a:prstGeom prst="roundRect">
                    <a:avLst/>
                  </a:prstGeom>
                  <ask:type>
                    <ask:lineSketchFreehand/>
                  </ask:type>
                </ask:lineSketchStyleProps>
              </a:ext>
            </a:extLst>
          </a:ln>
          <a:effectLst/>
        </p:spPr>
        <p:txBody>
          <a:bodyPr wrap="square" rtlCol="0">
            <a:spAutoFit/>
          </a:bodyPr>
          <a:lstStyle/>
          <a:p>
            <a:pPr lvl="0" algn="ctr">
              <a:defRPr/>
            </a:pPr>
            <a:r>
              <a:rPr lang="vi-VN" sz="4000" b="1" kern="0" dirty="0">
                <a:solidFill>
                  <a:srgbClr val="00B050"/>
                </a:solidFill>
                <a:latin typeface="Calibri" panose="020F0502020204030204"/>
                <a:cs typeface="Calibri" panose="020F0502020204030204" pitchFamily="34" charset="0"/>
              </a:rPr>
              <a:t>Trò chơi: Gọi bạn.</a:t>
            </a:r>
          </a:p>
        </p:txBody>
      </p:sp>
      <p:sp>
        <p:nvSpPr>
          <p:cNvPr id="4" name="Rectangle: Rounded Corners 3">
            <a:extLst>
              <a:ext uri="{FF2B5EF4-FFF2-40B4-BE49-F238E27FC236}">
                <a16:creationId xmlns:a16="http://schemas.microsoft.com/office/drawing/2014/main" id="{A85D3B93-4959-1FE8-9ED6-7EE92A99C5F6}"/>
              </a:ext>
            </a:extLst>
          </p:cNvPr>
          <p:cNvSpPr/>
          <p:nvPr/>
        </p:nvSpPr>
        <p:spPr>
          <a:xfrm>
            <a:off x="8892073" y="1884784"/>
            <a:ext cx="3228392" cy="4170783"/>
          </a:xfrm>
          <a:prstGeom prst="roundRect">
            <a:avLst/>
          </a:prstGeom>
          <a:solidFill>
            <a:schemeClr val="accent4">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marR="0" lvl="0" algn="just" defTabSz="914400" rtl="0" eaLnBrk="1" fontAlgn="auto" latinLnBrk="0" hangingPunct="1">
              <a:lnSpc>
                <a:spcPct val="100000"/>
              </a:lnSpc>
              <a:spcBef>
                <a:spcPts val="0"/>
              </a:spcBef>
              <a:spcAft>
                <a:spcPts val="0"/>
              </a:spcAft>
              <a:buClrTx/>
              <a:buSzTx/>
              <a:tabLst/>
              <a:defRPr/>
            </a:pPr>
            <a:r>
              <a:rPr lang="vi-VN" sz="2800" dirty="0">
                <a:solidFill>
                  <a:prstClr val="black"/>
                </a:solidFill>
                <a:latin typeface="Calibri" panose="020F0502020204030204" pitchFamily="34" charset="0"/>
                <a:cs typeface="Calibri" panose="020F0502020204030204" pitchFamily="34" charset="0"/>
              </a:rPr>
              <a:t>- Mời bất kì bạn nào trong lớp trả lời. Sau khi bạn trả lời đúng mời bạn khác.</a:t>
            </a:r>
          </a:p>
          <a:p>
            <a:pPr marR="0" lvl="0" algn="just" defTabSz="914400" rtl="0" eaLnBrk="1" fontAlgn="auto" latinLnBrk="0" hangingPunct="1">
              <a:lnSpc>
                <a:spcPct val="100000"/>
              </a:lnSpc>
              <a:spcBef>
                <a:spcPts val="0"/>
              </a:spcBef>
              <a:spcAft>
                <a:spcPts val="0"/>
              </a:spcAft>
              <a:buClrTx/>
              <a:buSzTx/>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Trong vòng 5 giây bạn được mời trả lời không trả lời được sẽ bị phạt.</a:t>
            </a:r>
          </a:p>
        </p:txBody>
      </p:sp>
      <p:sp>
        <p:nvSpPr>
          <p:cNvPr id="2" name="Rectangle: Rounded Corners 1">
            <a:extLst>
              <a:ext uri="{FF2B5EF4-FFF2-40B4-BE49-F238E27FC236}">
                <a16:creationId xmlns:a16="http://schemas.microsoft.com/office/drawing/2014/main" id="{869B565D-24E1-14F7-C333-B75939774787}"/>
              </a:ext>
            </a:extLst>
          </p:cNvPr>
          <p:cNvSpPr/>
          <p:nvPr/>
        </p:nvSpPr>
        <p:spPr>
          <a:xfrm>
            <a:off x="880374" y="2248049"/>
            <a:ext cx="2994940" cy="154888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3600" dirty="0"/>
              <a:t>Hãy kể tên 1 đồ dùng có trong lớp em</a:t>
            </a:r>
            <a:endParaRPr lang="en-US" sz="3600" dirty="0"/>
          </a:p>
        </p:txBody>
      </p:sp>
      <p:pic>
        <p:nvPicPr>
          <p:cNvPr id="6" name="Picture 5">
            <a:extLst>
              <a:ext uri="{FF2B5EF4-FFF2-40B4-BE49-F238E27FC236}">
                <a16:creationId xmlns:a16="http://schemas.microsoft.com/office/drawing/2014/main" id="{1C3A9AD5-960D-49E1-32E7-5B0B24EC80F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6108" y="10636"/>
            <a:ext cx="4223472" cy="4659086"/>
          </a:xfrm>
          <a:prstGeom prst="rect">
            <a:avLst/>
          </a:prstGeom>
        </p:spPr>
      </p:pic>
      <p:sp>
        <p:nvSpPr>
          <p:cNvPr id="7" name="TextBox 6">
            <a:extLst>
              <a:ext uri="{FF2B5EF4-FFF2-40B4-BE49-F238E27FC236}">
                <a16:creationId xmlns:a16="http://schemas.microsoft.com/office/drawing/2014/main" id="{4E550A37-86EB-0B99-BB8D-35ABFCB15121}"/>
              </a:ext>
            </a:extLst>
          </p:cNvPr>
          <p:cNvSpPr txBox="1"/>
          <p:nvPr/>
        </p:nvSpPr>
        <p:spPr>
          <a:xfrm>
            <a:off x="905472" y="2505670"/>
            <a:ext cx="307950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Calibri" panose="020F0502020204030204"/>
                <a:ea typeface="+mn-ea"/>
                <a:cs typeface="+mn-cs"/>
              </a:rPr>
              <a:t>Luật</a:t>
            </a:r>
            <a:r>
              <a:rPr kumimoji="0" lang="en-US" sz="5400" b="1"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srgbClr val="0070C0"/>
                </a:solidFill>
                <a:effectLst/>
                <a:uLnTx/>
                <a:uFillTx/>
                <a:latin typeface="Calibri" panose="020F0502020204030204"/>
                <a:ea typeface="+mn-ea"/>
                <a:cs typeface="+mn-cs"/>
              </a:rPr>
              <a:t>chơi</a:t>
            </a:r>
            <a:endParaRPr kumimoji="0" lang="en-US" sz="54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34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4" grpId="1" animBg="1"/>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descr="Icon&#10;&#10;Description automatically generated">
            <a:extLst>
              <a:ext uri="{FF2B5EF4-FFF2-40B4-BE49-F238E27FC236}">
                <a16:creationId xmlns:a16="http://schemas.microsoft.com/office/drawing/2014/main" id="{F162D37A-C3AD-7A6B-8296-9F8E9C6E6DD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349403" y="5880100"/>
            <a:ext cx="577827" cy="577827"/>
          </a:xfrm>
          <a:prstGeom prst="rect">
            <a:avLst/>
          </a:prstGeom>
        </p:spPr>
      </p:pic>
      <p:pic>
        <p:nvPicPr>
          <p:cNvPr id="4" name="Picture 3">
            <a:extLst>
              <a:ext uri="{FF2B5EF4-FFF2-40B4-BE49-F238E27FC236}">
                <a16:creationId xmlns:a16="http://schemas.microsoft.com/office/drawing/2014/main" id="{FE219FAE-1E24-1B66-5346-589901FE2797}"/>
              </a:ext>
            </a:extLst>
          </p:cNvPr>
          <p:cNvPicPr>
            <a:picLocks noChangeAspect="1"/>
          </p:cNvPicPr>
          <p:nvPr/>
        </p:nvPicPr>
        <p:blipFill>
          <a:blip r:embed="rId3"/>
          <a:stretch>
            <a:fillRect/>
          </a:stretch>
        </p:blipFill>
        <p:spPr>
          <a:xfrm>
            <a:off x="3805173" y="3202635"/>
            <a:ext cx="5877053" cy="1176630"/>
          </a:xfrm>
          <a:prstGeom prst="rect">
            <a:avLst/>
          </a:prstGeom>
        </p:spPr>
      </p:pic>
    </p:spTree>
    <p:extLst>
      <p:ext uri="{BB962C8B-B14F-4D97-AF65-F5344CB8AC3E}">
        <p14:creationId xmlns:p14="http://schemas.microsoft.com/office/powerpoint/2010/main" val="126203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icture containing doll, toy, vector graphics&#10;&#10;Description automatically generated">
            <a:extLst>
              <a:ext uri="{FF2B5EF4-FFF2-40B4-BE49-F238E27FC236}">
                <a16:creationId xmlns:a16="http://schemas.microsoft.com/office/drawing/2014/main" id="{27A91EE7-27E0-C218-1510-741901E5A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83" y="3105150"/>
            <a:ext cx="4200107" cy="3496588"/>
          </a:xfrm>
          <a:prstGeom prst="rect">
            <a:avLst/>
          </a:prstGeom>
        </p:spPr>
      </p:pic>
      <p:sp>
        <p:nvSpPr>
          <p:cNvPr id="3" name="Speech Bubble: Rectangle with Corners Rounded 2">
            <a:extLst>
              <a:ext uri="{FF2B5EF4-FFF2-40B4-BE49-F238E27FC236}">
                <a16:creationId xmlns:a16="http://schemas.microsoft.com/office/drawing/2014/main" id="{37BB9D9E-F318-5A72-2CF9-02631CC8AFAA}"/>
              </a:ext>
            </a:extLst>
          </p:cNvPr>
          <p:cNvSpPr/>
          <p:nvPr/>
        </p:nvSpPr>
        <p:spPr>
          <a:xfrm>
            <a:off x="3490411" y="1642440"/>
            <a:ext cx="7048500" cy="1228725"/>
          </a:xfrm>
          <a:prstGeom prst="wedgeRoundRectCallout">
            <a:avLst>
              <a:gd name="adj1" fmla="val -42218"/>
              <a:gd name="adj2" fmla="val 68822"/>
              <a:gd name="adj3" fmla="val 16667"/>
            </a:avLst>
          </a:prstGeom>
          <a:solidFill>
            <a:schemeClr val="accent4">
              <a:lumMod val="20000"/>
              <a:lumOff val="80000"/>
            </a:schemeClr>
          </a:solidFill>
          <a:ln w="76200">
            <a:solidFill>
              <a:srgbClr val="7030A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b="1" dirty="0">
                <a:solidFill>
                  <a:srgbClr val="FF0000"/>
                </a:solidFill>
              </a:rPr>
              <a:t>Lớp bạn</a:t>
            </a:r>
            <a:r>
              <a:rPr lang="en-US" sz="3600" b="1" dirty="0">
                <a:solidFill>
                  <a:srgbClr val="FF0000"/>
                </a:solidFill>
              </a:rPr>
              <a:t> Minh </a:t>
            </a:r>
            <a:r>
              <a:rPr lang="en-US" sz="3600" b="1" dirty="0" err="1">
                <a:solidFill>
                  <a:srgbClr val="FF0000"/>
                </a:solidFill>
              </a:rPr>
              <a:t>và</a:t>
            </a:r>
            <a:r>
              <a:rPr lang="en-US" sz="3600" b="1" dirty="0">
                <a:solidFill>
                  <a:srgbClr val="FF0000"/>
                </a:solidFill>
              </a:rPr>
              <a:t> Hoa </a:t>
            </a:r>
            <a:r>
              <a:rPr lang="en-US" sz="3600" b="1" dirty="0" err="1">
                <a:solidFill>
                  <a:srgbClr val="FF0000"/>
                </a:solidFill>
              </a:rPr>
              <a:t>có</a:t>
            </a:r>
            <a:r>
              <a:rPr lang="en-US" sz="3600" b="1" dirty="0">
                <a:solidFill>
                  <a:srgbClr val="FF0000"/>
                </a:solidFill>
              </a:rPr>
              <a:t> </a:t>
            </a:r>
            <a:r>
              <a:rPr lang="vi-VN" sz="3600" b="1" dirty="0">
                <a:solidFill>
                  <a:srgbClr val="FF0000"/>
                </a:solidFill>
              </a:rPr>
              <a:t>gì </a:t>
            </a:r>
            <a:r>
              <a:rPr lang="en-US" sz="3600" b="1" dirty="0" err="1">
                <a:solidFill>
                  <a:srgbClr val="FF0000"/>
                </a:solidFill>
              </a:rPr>
              <a:t>khác</a:t>
            </a:r>
            <a:r>
              <a:rPr lang="en-US" sz="3600" b="1" dirty="0">
                <a:solidFill>
                  <a:srgbClr val="FF0000"/>
                </a:solidFill>
              </a:rPr>
              <a:t> </a:t>
            </a:r>
            <a:r>
              <a:rPr lang="vi-VN" sz="3600" b="1" dirty="0">
                <a:solidFill>
                  <a:srgbClr val="FF0000"/>
                </a:solidFill>
              </a:rPr>
              <a:t>so </a:t>
            </a:r>
            <a:r>
              <a:rPr lang="en-US" sz="3600" b="1" dirty="0" err="1">
                <a:solidFill>
                  <a:srgbClr val="FF0000"/>
                </a:solidFill>
              </a:rPr>
              <a:t>với</a:t>
            </a:r>
            <a:r>
              <a:rPr lang="en-US" sz="3600" b="1" dirty="0">
                <a:solidFill>
                  <a:srgbClr val="FF0000"/>
                </a:solidFill>
              </a:rPr>
              <a:t> </a:t>
            </a:r>
            <a:r>
              <a:rPr lang="en-US" sz="3600" b="1" dirty="0" err="1">
                <a:solidFill>
                  <a:srgbClr val="FF0000"/>
                </a:solidFill>
              </a:rPr>
              <a:t>lớp</a:t>
            </a:r>
            <a:r>
              <a:rPr lang="en-US" sz="3600" b="1" dirty="0">
                <a:solidFill>
                  <a:srgbClr val="FF0000"/>
                </a:solidFill>
              </a:rPr>
              <a:t> </a:t>
            </a:r>
            <a:r>
              <a:rPr lang="en-US" sz="3600" b="1" dirty="0" err="1">
                <a:solidFill>
                  <a:srgbClr val="FF0000"/>
                </a:solidFill>
              </a:rPr>
              <a:t>của</a:t>
            </a:r>
            <a:r>
              <a:rPr lang="en-US" sz="3600" b="1" dirty="0">
                <a:solidFill>
                  <a:srgbClr val="FF0000"/>
                </a:solidFill>
              </a:rPr>
              <a:t> </a:t>
            </a:r>
            <a:r>
              <a:rPr lang="en-US" sz="3600" b="1" dirty="0" err="1">
                <a:solidFill>
                  <a:srgbClr val="FF0000"/>
                </a:solidFill>
              </a:rPr>
              <a:t>em</a:t>
            </a:r>
            <a:r>
              <a:rPr lang="en-US" sz="3600" b="1" dirty="0">
                <a:solidFill>
                  <a:srgbClr val="FF0000"/>
                </a:solidFill>
              </a:rPr>
              <a:t> </a:t>
            </a:r>
            <a:r>
              <a:rPr lang="en-US" sz="3600" b="1" dirty="0" err="1">
                <a:solidFill>
                  <a:srgbClr val="FF0000"/>
                </a:solidFill>
              </a:rPr>
              <a:t>không</a:t>
            </a:r>
            <a:r>
              <a:rPr lang="en-US" sz="3600" b="1" dirty="0">
                <a:solidFill>
                  <a:srgbClr val="FF0000"/>
                </a:solidFill>
              </a:rPr>
              <a:t>? </a:t>
            </a:r>
          </a:p>
        </p:txBody>
      </p:sp>
    </p:spTree>
    <p:extLst>
      <p:ext uri="{BB962C8B-B14F-4D97-AF65-F5344CB8AC3E}">
        <p14:creationId xmlns:p14="http://schemas.microsoft.com/office/powerpoint/2010/main" val="364261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icture containing doll, toy, vector graphics&#10;&#10;Description automatically generated">
            <a:extLst>
              <a:ext uri="{FF2B5EF4-FFF2-40B4-BE49-F238E27FC236}">
                <a16:creationId xmlns:a16="http://schemas.microsoft.com/office/drawing/2014/main" id="{27A91EE7-27E0-C218-1510-741901E5A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83" y="3105150"/>
            <a:ext cx="4200107" cy="3496588"/>
          </a:xfrm>
          <a:prstGeom prst="rect">
            <a:avLst/>
          </a:prstGeom>
        </p:spPr>
      </p:pic>
      <p:sp>
        <p:nvSpPr>
          <p:cNvPr id="16" name="Speech Bubble: Rectangle with Corners Rounded 15">
            <a:extLst>
              <a:ext uri="{FF2B5EF4-FFF2-40B4-BE49-F238E27FC236}">
                <a16:creationId xmlns:a16="http://schemas.microsoft.com/office/drawing/2014/main" id="{E21916EA-5336-D92E-CCC4-F3B416B5691F}"/>
              </a:ext>
            </a:extLst>
          </p:cNvPr>
          <p:cNvSpPr/>
          <p:nvPr/>
        </p:nvSpPr>
        <p:spPr>
          <a:xfrm>
            <a:off x="2686171" y="1289728"/>
            <a:ext cx="7048500" cy="1228725"/>
          </a:xfrm>
          <a:prstGeom prst="wedgeRoundRectCallout">
            <a:avLst>
              <a:gd name="adj1" fmla="val -38511"/>
              <a:gd name="adj2" fmla="val 84769"/>
              <a:gd name="adj3" fmla="val 16667"/>
            </a:avLst>
          </a:prstGeom>
          <a:solidFill>
            <a:schemeClr val="accent4">
              <a:lumMod val="20000"/>
              <a:lumOff val="80000"/>
            </a:schemeClr>
          </a:solidFill>
          <a:ln w="76200">
            <a:solidFill>
              <a:srgbClr val="7030A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Đồ</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dùng</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trong</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lớp</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Minh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và</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Hoa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vi-VN" sz="36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gì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khác</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với</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lớp</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của</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em</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không</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75881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D3FBBFD-34A2-911C-C2F0-F8A28564099A}"/>
              </a:ext>
            </a:extLst>
          </p:cNvPr>
          <p:cNvSpPr txBox="1"/>
          <p:nvPr/>
        </p:nvSpPr>
        <p:spPr>
          <a:xfrm>
            <a:off x="695090" y="289148"/>
            <a:ext cx="11154010" cy="715089"/>
          </a:xfrm>
          <a:custGeom>
            <a:avLst/>
            <a:gdLst>
              <a:gd name="connsiteX0" fmla="*/ 0 w 11154010"/>
              <a:gd name="connsiteY0" fmla="*/ 119184 h 715089"/>
              <a:gd name="connsiteX1" fmla="*/ 119184 w 11154010"/>
              <a:gd name="connsiteY1" fmla="*/ 0 h 715089"/>
              <a:gd name="connsiteX2" fmla="*/ 801412 w 11154010"/>
              <a:gd name="connsiteY2" fmla="*/ 0 h 715089"/>
              <a:gd name="connsiteX3" fmla="*/ 1701952 w 11154010"/>
              <a:gd name="connsiteY3" fmla="*/ 0 h 715089"/>
              <a:gd name="connsiteX4" fmla="*/ 2602493 w 11154010"/>
              <a:gd name="connsiteY4" fmla="*/ 0 h 715089"/>
              <a:gd name="connsiteX5" fmla="*/ 3503033 w 11154010"/>
              <a:gd name="connsiteY5" fmla="*/ 0 h 715089"/>
              <a:gd name="connsiteX6" fmla="*/ 4294417 w 11154010"/>
              <a:gd name="connsiteY6" fmla="*/ 0 h 715089"/>
              <a:gd name="connsiteX7" fmla="*/ 4649175 w 11154010"/>
              <a:gd name="connsiteY7" fmla="*/ 0 h 715089"/>
              <a:gd name="connsiteX8" fmla="*/ 5113090 w 11154010"/>
              <a:gd name="connsiteY8" fmla="*/ 0 h 715089"/>
              <a:gd name="connsiteX9" fmla="*/ 5904474 w 11154010"/>
              <a:gd name="connsiteY9" fmla="*/ 0 h 715089"/>
              <a:gd name="connsiteX10" fmla="*/ 6695858 w 11154010"/>
              <a:gd name="connsiteY10" fmla="*/ 0 h 715089"/>
              <a:gd name="connsiteX11" fmla="*/ 7268930 w 11154010"/>
              <a:gd name="connsiteY11" fmla="*/ 0 h 715089"/>
              <a:gd name="connsiteX12" fmla="*/ 8060314 w 11154010"/>
              <a:gd name="connsiteY12" fmla="*/ 0 h 715089"/>
              <a:gd name="connsiteX13" fmla="*/ 8742541 w 11154010"/>
              <a:gd name="connsiteY13" fmla="*/ 0 h 715089"/>
              <a:gd name="connsiteX14" fmla="*/ 9533925 w 11154010"/>
              <a:gd name="connsiteY14" fmla="*/ 0 h 715089"/>
              <a:gd name="connsiteX15" fmla="*/ 10216153 w 11154010"/>
              <a:gd name="connsiteY15" fmla="*/ 0 h 715089"/>
              <a:gd name="connsiteX16" fmla="*/ 11034826 w 11154010"/>
              <a:gd name="connsiteY16" fmla="*/ 0 h 715089"/>
              <a:gd name="connsiteX17" fmla="*/ 11154010 w 11154010"/>
              <a:gd name="connsiteY17" fmla="*/ 119184 h 715089"/>
              <a:gd name="connsiteX18" fmla="*/ 11154010 w 11154010"/>
              <a:gd name="connsiteY18" fmla="*/ 595905 h 715089"/>
              <a:gd name="connsiteX19" fmla="*/ 11034826 w 11154010"/>
              <a:gd name="connsiteY19" fmla="*/ 715089 h 715089"/>
              <a:gd name="connsiteX20" fmla="*/ 10680068 w 11154010"/>
              <a:gd name="connsiteY20" fmla="*/ 715089 h 715089"/>
              <a:gd name="connsiteX21" fmla="*/ 10325309 w 11154010"/>
              <a:gd name="connsiteY21" fmla="*/ 715089 h 715089"/>
              <a:gd name="connsiteX22" fmla="*/ 9533925 w 11154010"/>
              <a:gd name="connsiteY22" fmla="*/ 715089 h 715089"/>
              <a:gd name="connsiteX23" fmla="*/ 9070010 w 11154010"/>
              <a:gd name="connsiteY23" fmla="*/ 715089 h 715089"/>
              <a:gd name="connsiteX24" fmla="*/ 8278626 w 11154010"/>
              <a:gd name="connsiteY24" fmla="*/ 715089 h 715089"/>
              <a:gd name="connsiteX25" fmla="*/ 7705555 w 11154010"/>
              <a:gd name="connsiteY25" fmla="*/ 715089 h 715089"/>
              <a:gd name="connsiteX26" fmla="*/ 7023328 w 11154010"/>
              <a:gd name="connsiteY26" fmla="*/ 715089 h 715089"/>
              <a:gd name="connsiteX27" fmla="*/ 6341100 w 11154010"/>
              <a:gd name="connsiteY27" fmla="*/ 715089 h 715089"/>
              <a:gd name="connsiteX28" fmla="*/ 5768029 w 11154010"/>
              <a:gd name="connsiteY28" fmla="*/ 715089 h 715089"/>
              <a:gd name="connsiteX29" fmla="*/ 5085801 w 11154010"/>
              <a:gd name="connsiteY29" fmla="*/ 715089 h 715089"/>
              <a:gd name="connsiteX30" fmla="*/ 4731043 w 11154010"/>
              <a:gd name="connsiteY30" fmla="*/ 715089 h 715089"/>
              <a:gd name="connsiteX31" fmla="*/ 4376284 w 11154010"/>
              <a:gd name="connsiteY31" fmla="*/ 715089 h 715089"/>
              <a:gd name="connsiteX32" fmla="*/ 3912370 w 11154010"/>
              <a:gd name="connsiteY32" fmla="*/ 715089 h 715089"/>
              <a:gd name="connsiteX33" fmla="*/ 3120986 w 11154010"/>
              <a:gd name="connsiteY33" fmla="*/ 715089 h 715089"/>
              <a:gd name="connsiteX34" fmla="*/ 2766227 w 11154010"/>
              <a:gd name="connsiteY34" fmla="*/ 715089 h 715089"/>
              <a:gd name="connsiteX35" fmla="*/ 2193156 w 11154010"/>
              <a:gd name="connsiteY35" fmla="*/ 715089 h 715089"/>
              <a:gd name="connsiteX36" fmla="*/ 1510928 w 11154010"/>
              <a:gd name="connsiteY36" fmla="*/ 715089 h 715089"/>
              <a:gd name="connsiteX37" fmla="*/ 1047014 w 11154010"/>
              <a:gd name="connsiteY37" fmla="*/ 715089 h 715089"/>
              <a:gd name="connsiteX38" fmla="*/ 119184 w 11154010"/>
              <a:gd name="connsiteY38" fmla="*/ 715089 h 715089"/>
              <a:gd name="connsiteX39" fmla="*/ 0 w 11154010"/>
              <a:gd name="connsiteY39" fmla="*/ 595905 h 715089"/>
              <a:gd name="connsiteX40" fmla="*/ 0 w 11154010"/>
              <a:gd name="connsiteY40" fmla="*/ 119184 h 71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154010" h="715089" fill="none" extrusionOk="0">
                <a:moveTo>
                  <a:pt x="0" y="119184"/>
                </a:moveTo>
                <a:cubicBezTo>
                  <a:pt x="-4692" y="51195"/>
                  <a:pt x="55964" y="5693"/>
                  <a:pt x="119184" y="0"/>
                </a:cubicBezTo>
                <a:cubicBezTo>
                  <a:pt x="292187" y="7646"/>
                  <a:pt x="528121" y="1252"/>
                  <a:pt x="801412" y="0"/>
                </a:cubicBezTo>
                <a:cubicBezTo>
                  <a:pt x="1074703" y="-1252"/>
                  <a:pt x="1441073" y="28412"/>
                  <a:pt x="1701952" y="0"/>
                </a:cubicBezTo>
                <a:cubicBezTo>
                  <a:pt x="1962831" y="-28412"/>
                  <a:pt x="2193059" y="-18063"/>
                  <a:pt x="2602493" y="0"/>
                </a:cubicBezTo>
                <a:cubicBezTo>
                  <a:pt x="3011927" y="18063"/>
                  <a:pt x="3202633" y="37191"/>
                  <a:pt x="3503033" y="0"/>
                </a:cubicBezTo>
                <a:cubicBezTo>
                  <a:pt x="3803433" y="-37191"/>
                  <a:pt x="3955942" y="30830"/>
                  <a:pt x="4294417" y="0"/>
                </a:cubicBezTo>
                <a:cubicBezTo>
                  <a:pt x="4632892" y="-30830"/>
                  <a:pt x="4577365" y="11154"/>
                  <a:pt x="4649175" y="0"/>
                </a:cubicBezTo>
                <a:cubicBezTo>
                  <a:pt x="4720985" y="-11154"/>
                  <a:pt x="4930880" y="15612"/>
                  <a:pt x="5113090" y="0"/>
                </a:cubicBezTo>
                <a:cubicBezTo>
                  <a:pt x="5295300" y="-15612"/>
                  <a:pt x="5549385" y="9897"/>
                  <a:pt x="5904474" y="0"/>
                </a:cubicBezTo>
                <a:cubicBezTo>
                  <a:pt x="6259563" y="-9897"/>
                  <a:pt x="6482480" y="2184"/>
                  <a:pt x="6695858" y="0"/>
                </a:cubicBezTo>
                <a:cubicBezTo>
                  <a:pt x="6909236" y="-2184"/>
                  <a:pt x="7000062" y="26880"/>
                  <a:pt x="7268930" y="0"/>
                </a:cubicBezTo>
                <a:cubicBezTo>
                  <a:pt x="7537798" y="-26880"/>
                  <a:pt x="7743836" y="-32890"/>
                  <a:pt x="8060314" y="0"/>
                </a:cubicBezTo>
                <a:cubicBezTo>
                  <a:pt x="8376792" y="32890"/>
                  <a:pt x="8457149" y="26969"/>
                  <a:pt x="8742541" y="0"/>
                </a:cubicBezTo>
                <a:cubicBezTo>
                  <a:pt x="9027933" y="-26969"/>
                  <a:pt x="9181579" y="37094"/>
                  <a:pt x="9533925" y="0"/>
                </a:cubicBezTo>
                <a:cubicBezTo>
                  <a:pt x="9886271" y="-37094"/>
                  <a:pt x="9912758" y="-4890"/>
                  <a:pt x="10216153" y="0"/>
                </a:cubicBezTo>
                <a:cubicBezTo>
                  <a:pt x="10519548" y="4890"/>
                  <a:pt x="10708611" y="33782"/>
                  <a:pt x="11034826" y="0"/>
                </a:cubicBezTo>
                <a:cubicBezTo>
                  <a:pt x="11102535" y="-5386"/>
                  <a:pt x="11142226" y="64025"/>
                  <a:pt x="11154010" y="119184"/>
                </a:cubicBezTo>
                <a:cubicBezTo>
                  <a:pt x="11150337" y="237789"/>
                  <a:pt x="11137830" y="392606"/>
                  <a:pt x="11154010" y="595905"/>
                </a:cubicBezTo>
                <a:cubicBezTo>
                  <a:pt x="11166178" y="672504"/>
                  <a:pt x="11103613" y="728543"/>
                  <a:pt x="11034826" y="715089"/>
                </a:cubicBezTo>
                <a:cubicBezTo>
                  <a:pt x="10915496" y="722485"/>
                  <a:pt x="10797475" y="707844"/>
                  <a:pt x="10680068" y="715089"/>
                </a:cubicBezTo>
                <a:cubicBezTo>
                  <a:pt x="10562661" y="722334"/>
                  <a:pt x="10465773" y="713258"/>
                  <a:pt x="10325309" y="715089"/>
                </a:cubicBezTo>
                <a:cubicBezTo>
                  <a:pt x="10184845" y="716920"/>
                  <a:pt x="9698555" y="719735"/>
                  <a:pt x="9533925" y="715089"/>
                </a:cubicBezTo>
                <a:cubicBezTo>
                  <a:pt x="9369295" y="710443"/>
                  <a:pt x="9189579" y="725814"/>
                  <a:pt x="9070010" y="715089"/>
                </a:cubicBezTo>
                <a:cubicBezTo>
                  <a:pt x="8950442" y="704364"/>
                  <a:pt x="8670211" y="721345"/>
                  <a:pt x="8278626" y="715089"/>
                </a:cubicBezTo>
                <a:cubicBezTo>
                  <a:pt x="7887041" y="708833"/>
                  <a:pt x="7830214" y="689923"/>
                  <a:pt x="7705555" y="715089"/>
                </a:cubicBezTo>
                <a:cubicBezTo>
                  <a:pt x="7580896" y="740255"/>
                  <a:pt x="7178892" y="692010"/>
                  <a:pt x="7023328" y="715089"/>
                </a:cubicBezTo>
                <a:cubicBezTo>
                  <a:pt x="6867764" y="738168"/>
                  <a:pt x="6641835" y="684266"/>
                  <a:pt x="6341100" y="715089"/>
                </a:cubicBezTo>
                <a:cubicBezTo>
                  <a:pt x="6040365" y="745912"/>
                  <a:pt x="6027512" y="703137"/>
                  <a:pt x="5768029" y="715089"/>
                </a:cubicBezTo>
                <a:cubicBezTo>
                  <a:pt x="5508546" y="727041"/>
                  <a:pt x="5351654" y="687712"/>
                  <a:pt x="5085801" y="715089"/>
                </a:cubicBezTo>
                <a:cubicBezTo>
                  <a:pt x="4819948" y="742466"/>
                  <a:pt x="4907648" y="714778"/>
                  <a:pt x="4731043" y="715089"/>
                </a:cubicBezTo>
                <a:cubicBezTo>
                  <a:pt x="4554438" y="715400"/>
                  <a:pt x="4492390" y="703043"/>
                  <a:pt x="4376284" y="715089"/>
                </a:cubicBezTo>
                <a:cubicBezTo>
                  <a:pt x="4260178" y="727135"/>
                  <a:pt x="4053277" y="736052"/>
                  <a:pt x="3912370" y="715089"/>
                </a:cubicBezTo>
                <a:cubicBezTo>
                  <a:pt x="3771463" y="694126"/>
                  <a:pt x="3408615" y="712421"/>
                  <a:pt x="3120986" y="715089"/>
                </a:cubicBezTo>
                <a:cubicBezTo>
                  <a:pt x="2833357" y="717757"/>
                  <a:pt x="2851417" y="706093"/>
                  <a:pt x="2766227" y="715089"/>
                </a:cubicBezTo>
                <a:cubicBezTo>
                  <a:pt x="2681037" y="724085"/>
                  <a:pt x="2359747" y="729086"/>
                  <a:pt x="2193156" y="715089"/>
                </a:cubicBezTo>
                <a:cubicBezTo>
                  <a:pt x="2026565" y="701092"/>
                  <a:pt x="1684000" y="690587"/>
                  <a:pt x="1510928" y="715089"/>
                </a:cubicBezTo>
                <a:cubicBezTo>
                  <a:pt x="1337856" y="739591"/>
                  <a:pt x="1170883" y="710921"/>
                  <a:pt x="1047014" y="715089"/>
                </a:cubicBezTo>
                <a:cubicBezTo>
                  <a:pt x="923145" y="719257"/>
                  <a:pt x="460021" y="733728"/>
                  <a:pt x="119184" y="715089"/>
                </a:cubicBezTo>
                <a:cubicBezTo>
                  <a:pt x="58741" y="701952"/>
                  <a:pt x="10971" y="657251"/>
                  <a:pt x="0" y="595905"/>
                </a:cubicBezTo>
                <a:cubicBezTo>
                  <a:pt x="-21613" y="467875"/>
                  <a:pt x="-17439" y="348183"/>
                  <a:pt x="0" y="119184"/>
                </a:cubicBezTo>
                <a:close/>
              </a:path>
              <a:path w="11154010" h="715089" stroke="0" extrusionOk="0">
                <a:moveTo>
                  <a:pt x="0" y="119184"/>
                </a:moveTo>
                <a:cubicBezTo>
                  <a:pt x="-8106" y="54180"/>
                  <a:pt x="54997" y="-3304"/>
                  <a:pt x="119184" y="0"/>
                </a:cubicBezTo>
                <a:cubicBezTo>
                  <a:pt x="217576" y="-14429"/>
                  <a:pt x="368727" y="-7880"/>
                  <a:pt x="583099" y="0"/>
                </a:cubicBezTo>
                <a:cubicBezTo>
                  <a:pt x="797472" y="7880"/>
                  <a:pt x="1164050" y="17427"/>
                  <a:pt x="1374483" y="0"/>
                </a:cubicBezTo>
                <a:cubicBezTo>
                  <a:pt x="1584916" y="-17427"/>
                  <a:pt x="1571374" y="14385"/>
                  <a:pt x="1729241" y="0"/>
                </a:cubicBezTo>
                <a:cubicBezTo>
                  <a:pt x="1887108" y="-14385"/>
                  <a:pt x="2317392" y="31381"/>
                  <a:pt x="2520625" y="0"/>
                </a:cubicBezTo>
                <a:cubicBezTo>
                  <a:pt x="2723858" y="-31381"/>
                  <a:pt x="2884943" y="-2312"/>
                  <a:pt x="2984540" y="0"/>
                </a:cubicBezTo>
                <a:cubicBezTo>
                  <a:pt x="3084138" y="2312"/>
                  <a:pt x="3298193" y="-16820"/>
                  <a:pt x="3448455" y="0"/>
                </a:cubicBezTo>
                <a:cubicBezTo>
                  <a:pt x="3598718" y="16820"/>
                  <a:pt x="4067852" y="27877"/>
                  <a:pt x="4239839" y="0"/>
                </a:cubicBezTo>
                <a:cubicBezTo>
                  <a:pt x="4411826" y="-27877"/>
                  <a:pt x="4475466" y="9114"/>
                  <a:pt x="4594597" y="0"/>
                </a:cubicBezTo>
                <a:cubicBezTo>
                  <a:pt x="4713728" y="-9114"/>
                  <a:pt x="5102969" y="23166"/>
                  <a:pt x="5276825" y="0"/>
                </a:cubicBezTo>
                <a:cubicBezTo>
                  <a:pt x="5450681" y="-23166"/>
                  <a:pt x="5717852" y="18392"/>
                  <a:pt x="5849896" y="0"/>
                </a:cubicBezTo>
                <a:cubicBezTo>
                  <a:pt x="5981940" y="-18392"/>
                  <a:pt x="6199772" y="1522"/>
                  <a:pt x="6313811" y="0"/>
                </a:cubicBezTo>
                <a:cubicBezTo>
                  <a:pt x="6427850" y="-1522"/>
                  <a:pt x="6651296" y="-13699"/>
                  <a:pt x="6886882" y="0"/>
                </a:cubicBezTo>
                <a:cubicBezTo>
                  <a:pt x="7122468" y="13699"/>
                  <a:pt x="7345778" y="12797"/>
                  <a:pt x="7569110" y="0"/>
                </a:cubicBezTo>
                <a:cubicBezTo>
                  <a:pt x="7792442" y="-12797"/>
                  <a:pt x="7799823" y="11891"/>
                  <a:pt x="7923868" y="0"/>
                </a:cubicBezTo>
                <a:cubicBezTo>
                  <a:pt x="8047913" y="-11891"/>
                  <a:pt x="8159060" y="-5039"/>
                  <a:pt x="8278626" y="0"/>
                </a:cubicBezTo>
                <a:cubicBezTo>
                  <a:pt x="8398192" y="5039"/>
                  <a:pt x="8884551" y="-32473"/>
                  <a:pt x="9179167" y="0"/>
                </a:cubicBezTo>
                <a:cubicBezTo>
                  <a:pt x="9473783" y="32473"/>
                  <a:pt x="9697587" y="15286"/>
                  <a:pt x="10079707" y="0"/>
                </a:cubicBezTo>
                <a:cubicBezTo>
                  <a:pt x="10461827" y="-15286"/>
                  <a:pt x="10264731" y="204"/>
                  <a:pt x="10434466" y="0"/>
                </a:cubicBezTo>
                <a:cubicBezTo>
                  <a:pt x="10604201" y="-204"/>
                  <a:pt x="10752293" y="20767"/>
                  <a:pt x="11034826" y="0"/>
                </a:cubicBezTo>
                <a:cubicBezTo>
                  <a:pt x="11105619" y="2183"/>
                  <a:pt x="11145190" y="40157"/>
                  <a:pt x="11154010" y="119184"/>
                </a:cubicBezTo>
                <a:cubicBezTo>
                  <a:pt x="11159058" y="341365"/>
                  <a:pt x="11168198" y="422333"/>
                  <a:pt x="11154010" y="595905"/>
                </a:cubicBezTo>
                <a:cubicBezTo>
                  <a:pt x="11148722" y="672413"/>
                  <a:pt x="11096434" y="722840"/>
                  <a:pt x="11034826" y="715089"/>
                </a:cubicBezTo>
                <a:cubicBezTo>
                  <a:pt x="10938939" y="694495"/>
                  <a:pt x="10664175" y="726846"/>
                  <a:pt x="10570911" y="715089"/>
                </a:cubicBezTo>
                <a:cubicBezTo>
                  <a:pt x="10477648" y="703332"/>
                  <a:pt x="10221208" y="734296"/>
                  <a:pt x="9997840" y="715089"/>
                </a:cubicBezTo>
                <a:cubicBezTo>
                  <a:pt x="9774472" y="695882"/>
                  <a:pt x="9544662" y="688026"/>
                  <a:pt x="9097300" y="715089"/>
                </a:cubicBezTo>
                <a:cubicBezTo>
                  <a:pt x="8649938" y="742152"/>
                  <a:pt x="8838343" y="718449"/>
                  <a:pt x="8742541" y="715089"/>
                </a:cubicBezTo>
                <a:cubicBezTo>
                  <a:pt x="8646739" y="711729"/>
                  <a:pt x="8412930" y="693641"/>
                  <a:pt x="8278626" y="715089"/>
                </a:cubicBezTo>
                <a:cubicBezTo>
                  <a:pt x="8144323" y="736537"/>
                  <a:pt x="7858761" y="717538"/>
                  <a:pt x="7705555" y="715089"/>
                </a:cubicBezTo>
                <a:cubicBezTo>
                  <a:pt x="7552349" y="712640"/>
                  <a:pt x="7207475" y="705713"/>
                  <a:pt x="6914171" y="715089"/>
                </a:cubicBezTo>
                <a:cubicBezTo>
                  <a:pt x="6620867" y="724465"/>
                  <a:pt x="6310766" y="718238"/>
                  <a:pt x="6013631" y="715089"/>
                </a:cubicBezTo>
                <a:cubicBezTo>
                  <a:pt x="5716496" y="711940"/>
                  <a:pt x="5691109" y="722917"/>
                  <a:pt x="5440559" y="715089"/>
                </a:cubicBezTo>
                <a:cubicBezTo>
                  <a:pt x="5190009" y="707261"/>
                  <a:pt x="5136954" y="723880"/>
                  <a:pt x="4976645" y="715089"/>
                </a:cubicBezTo>
                <a:cubicBezTo>
                  <a:pt x="4816336" y="706298"/>
                  <a:pt x="4586532" y="734158"/>
                  <a:pt x="4294417" y="715089"/>
                </a:cubicBezTo>
                <a:cubicBezTo>
                  <a:pt x="4002302" y="696020"/>
                  <a:pt x="4063088" y="703891"/>
                  <a:pt x="3939659" y="715089"/>
                </a:cubicBezTo>
                <a:cubicBezTo>
                  <a:pt x="3816230" y="726287"/>
                  <a:pt x="3669140" y="721678"/>
                  <a:pt x="3584900" y="715089"/>
                </a:cubicBezTo>
                <a:cubicBezTo>
                  <a:pt x="3500660" y="708500"/>
                  <a:pt x="3071489" y="734556"/>
                  <a:pt x="2793516" y="715089"/>
                </a:cubicBezTo>
                <a:cubicBezTo>
                  <a:pt x="2515543" y="695622"/>
                  <a:pt x="2180813" y="675889"/>
                  <a:pt x="1892976" y="715089"/>
                </a:cubicBezTo>
                <a:cubicBezTo>
                  <a:pt x="1605139" y="754289"/>
                  <a:pt x="1301308" y="678857"/>
                  <a:pt x="1101592" y="715089"/>
                </a:cubicBezTo>
                <a:cubicBezTo>
                  <a:pt x="901876" y="751321"/>
                  <a:pt x="448375" y="679238"/>
                  <a:pt x="119184" y="715089"/>
                </a:cubicBezTo>
                <a:cubicBezTo>
                  <a:pt x="65575" y="717617"/>
                  <a:pt x="-8925" y="660049"/>
                  <a:pt x="0" y="595905"/>
                </a:cubicBezTo>
                <a:cubicBezTo>
                  <a:pt x="-4451" y="427937"/>
                  <a:pt x="3310" y="258731"/>
                  <a:pt x="0" y="119184"/>
                </a:cubicBezTo>
                <a:close/>
              </a:path>
            </a:pathLst>
          </a:custGeom>
          <a:solidFill>
            <a:srgbClr val="FFFFFF"/>
          </a:solidFill>
          <a:ln w="57150" cap="flat" cmpd="sng" algn="ctr">
            <a:solidFill>
              <a:srgbClr val="008C3E"/>
            </a:solidFill>
            <a:prstDash val="solid"/>
            <a:miter lim="800000"/>
            <a:extLst>
              <a:ext uri="{C807C97D-BFC1-408E-A445-0C87EB9F89A2}">
                <ask:lineSketchStyleProps xmlns:ask="http://schemas.microsoft.com/office/drawing/2018/sketchyshapes" xmlns="" sd="4291815967">
                  <a:prstGeom prst="roundRect">
                    <a:avLst/>
                  </a:prstGeom>
                  <ask:type>
                    <ask:lineSketchFreehand/>
                  </ask:type>
                </ask:lineSketchStyleProps>
              </a:ext>
            </a:extLst>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kern="0" dirty="0">
                <a:solidFill>
                  <a:srgbClr val="00B050"/>
                </a:solidFill>
                <a:latin typeface="Calibri" panose="020F0502020204030204"/>
                <a:cs typeface="Calibri" panose="020F0502020204030204" pitchFamily="34" charset="0"/>
              </a:rPr>
              <a:t>Đồ</a:t>
            </a:r>
            <a:r>
              <a:rPr kumimoji="0" lang="vi-VN" sz="3600" b="1" i="0" u="none" strike="noStrike" kern="0" cap="none" spc="0" normalizeH="0" baseline="0" noProof="0" dirty="0">
                <a:ln>
                  <a:noFill/>
                </a:ln>
                <a:solidFill>
                  <a:srgbClr val="00B050"/>
                </a:solidFill>
                <a:effectLst/>
                <a:uLnTx/>
                <a:uFillTx/>
                <a:latin typeface="Calibri" panose="020F0502020204030204"/>
                <a:ea typeface="+mn-ea"/>
                <a:cs typeface="Calibri" panose="020F0502020204030204" pitchFamily="34" charset="0"/>
              </a:rPr>
              <a:t> dùng có trong lớp học của Minh và Hoa. </a:t>
            </a:r>
          </a:p>
        </p:txBody>
      </p:sp>
      <p:pic>
        <p:nvPicPr>
          <p:cNvPr id="7" name="Picture 6">
            <a:extLst>
              <a:ext uri="{FF2B5EF4-FFF2-40B4-BE49-F238E27FC236}">
                <a16:creationId xmlns:a16="http://schemas.microsoft.com/office/drawing/2014/main" id="{A954D42D-3458-35DC-753A-A1D5D3203C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25" y="1497315"/>
            <a:ext cx="2885104" cy="3455971"/>
          </a:xfrm>
          <a:prstGeom prst="rect">
            <a:avLst/>
          </a:prstGeom>
        </p:spPr>
      </p:pic>
      <p:pic>
        <p:nvPicPr>
          <p:cNvPr id="9" name="Picture 8">
            <a:extLst>
              <a:ext uri="{FF2B5EF4-FFF2-40B4-BE49-F238E27FC236}">
                <a16:creationId xmlns:a16="http://schemas.microsoft.com/office/drawing/2014/main" id="{DB533CB3-A10D-C3AA-1509-695BDBF80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8872" y="2819921"/>
            <a:ext cx="2879562" cy="3455971"/>
          </a:xfrm>
          <a:prstGeom prst="rect">
            <a:avLst/>
          </a:prstGeom>
        </p:spPr>
      </p:pic>
      <p:pic>
        <p:nvPicPr>
          <p:cNvPr id="11" name="Picture 10">
            <a:extLst>
              <a:ext uri="{FF2B5EF4-FFF2-40B4-BE49-F238E27FC236}">
                <a16:creationId xmlns:a16="http://schemas.microsoft.com/office/drawing/2014/main" id="{A3CE8300-344A-C8C0-823B-1C1354174C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2127" y="1716391"/>
            <a:ext cx="2879562" cy="3455971"/>
          </a:xfrm>
          <a:prstGeom prst="rect">
            <a:avLst/>
          </a:prstGeom>
        </p:spPr>
      </p:pic>
      <p:pic>
        <p:nvPicPr>
          <p:cNvPr id="12" name="Picture 11">
            <a:extLst>
              <a:ext uri="{FF2B5EF4-FFF2-40B4-BE49-F238E27FC236}">
                <a16:creationId xmlns:a16="http://schemas.microsoft.com/office/drawing/2014/main" id="{E2244879-E676-079C-8743-4B5C1AB6D6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3007" y="3077095"/>
            <a:ext cx="2827628" cy="3455971"/>
          </a:xfrm>
          <a:prstGeom prst="rect">
            <a:avLst/>
          </a:prstGeom>
        </p:spPr>
      </p:pic>
      <p:sp>
        <p:nvSpPr>
          <p:cNvPr id="14" name="Rectangle: Rounded Corners 13">
            <a:extLst>
              <a:ext uri="{FF2B5EF4-FFF2-40B4-BE49-F238E27FC236}">
                <a16:creationId xmlns:a16="http://schemas.microsoft.com/office/drawing/2014/main" id="{FD670BA1-9D48-228B-325C-62CDE94CC9EB}"/>
              </a:ext>
            </a:extLst>
          </p:cNvPr>
          <p:cNvSpPr/>
          <p:nvPr/>
        </p:nvSpPr>
        <p:spPr>
          <a:xfrm>
            <a:off x="371475" y="5133975"/>
            <a:ext cx="2543175" cy="552450"/>
          </a:xfrm>
          <a:custGeom>
            <a:avLst/>
            <a:gdLst>
              <a:gd name="connsiteX0" fmla="*/ 0 w 2543175"/>
              <a:gd name="connsiteY0" fmla="*/ 92077 h 552450"/>
              <a:gd name="connsiteX1" fmla="*/ 92077 w 2543175"/>
              <a:gd name="connsiteY1" fmla="*/ 0 h 552450"/>
              <a:gd name="connsiteX2" fmla="*/ 611062 w 2543175"/>
              <a:gd name="connsiteY2" fmla="*/ 0 h 552450"/>
              <a:gd name="connsiteX3" fmla="*/ 1130046 w 2543175"/>
              <a:gd name="connsiteY3" fmla="*/ 0 h 552450"/>
              <a:gd name="connsiteX4" fmla="*/ 1696211 w 2543175"/>
              <a:gd name="connsiteY4" fmla="*/ 0 h 552450"/>
              <a:gd name="connsiteX5" fmla="*/ 2451098 w 2543175"/>
              <a:gd name="connsiteY5" fmla="*/ 0 h 552450"/>
              <a:gd name="connsiteX6" fmla="*/ 2543175 w 2543175"/>
              <a:gd name="connsiteY6" fmla="*/ 92077 h 552450"/>
              <a:gd name="connsiteX7" fmla="*/ 2543175 w 2543175"/>
              <a:gd name="connsiteY7" fmla="*/ 460373 h 552450"/>
              <a:gd name="connsiteX8" fmla="*/ 2451098 w 2543175"/>
              <a:gd name="connsiteY8" fmla="*/ 552450 h 552450"/>
              <a:gd name="connsiteX9" fmla="*/ 1908523 w 2543175"/>
              <a:gd name="connsiteY9" fmla="*/ 552450 h 552450"/>
              <a:gd name="connsiteX10" fmla="*/ 1365948 w 2543175"/>
              <a:gd name="connsiteY10" fmla="*/ 552450 h 552450"/>
              <a:gd name="connsiteX11" fmla="*/ 823374 w 2543175"/>
              <a:gd name="connsiteY11" fmla="*/ 552450 h 552450"/>
              <a:gd name="connsiteX12" fmla="*/ 92077 w 2543175"/>
              <a:gd name="connsiteY12" fmla="*/ 552450 h 552450"/>
              <a:gd name="connsiteX13" fmla="*/ 0 w 2543175"/>
              <a:gd name="connsiteY13" fmla="*/ 460373 h 552450"/>
              <a:gd name="connsiteX14" fmla="*/ 0 w 2543175"/>
              <a:gd name="connsiteY14" fmla="*/ 92077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175" h="552450" fill="none" extrusionOk="0">
                <a:moveTo>
                  <a:pt x="0" y="92077"/>
                </a:moveTo>
                <a:cubicBezTo>
                  <a:pt x="6214" y="49527"/>
                  <a:pt x="43972" y="5446"/>
                  <a:pt x="92077" y="0"/>
                </a:cubicBezTo>
                <a:cubicBezTo>
                  <a:pt x="242203" y="-32422"/>
                  <a:pt x="502657" y="18784"/>
                  <a:pt x="611062" y="0"/>
                </a:cubicBezTo>
                <a:cubicBezTo>
                  <a:pt x="719468" y="-18784"/>
                  <a:pt x="995391" y="58612"/>
                  <a:pt x="1130046" y="0"/>
                </a:cubicBezTo>
                <a:cubicBezTo>
                  <a:pt x="1264701" y="-58612"/>
                  <a:pt x="1570967" y="35065"/>
                  <a:pt x="1696211" y="0"/>
                </a:cubicBezTo>
                <a:cubicBezTo>
                  <a:pt x="1821455" y="-35065"/>
                  <a:pt x="2249352" y="56248"/>
                  <a:pt x="2451098" y="0"/>
                </a:cubicBezTo>
                <a:cubicBezTo>
                  <a:pt x="2507444" y="7277"/>
                  <a:pt x="2529890" y="37482"/>
                  <a:pt x="2543175" y="92077"/>
                </a:cubicBezTo>
                <a:cubicBezTo>
                  <a:pt x="2551269" y="268898"/>
                  <a:pt x="2504072" y="357031"/>
                  <a:pt x="2543175" y="460373"/>
                </a:cubicBezTo>
                <a:cubicBezTo>
                  <a:pt x="2543507" y="509885"/>
                  <a:pt x="2503110" y="543221"/>
                  <a:pt x="2451098" y="552450"/>
                </a:cubicBezTo>
                <a:cubicBezTo>
                  <a:pt x="2183798" y="579500"/>
                  <a:pt x="2057520" y="512156"/>
                  <a:pt x="1908523" y="552450"/>
                </a:cubicBezTo>
                <a:cubicBezTo>
                  <a:pt x="1759526" y="592744"/>
                  <a:pt x="1509444" y="544585"/>
                  <a:pt x="1365948" y="552450"/>
                </a:cubicBezTo>
                <a:cubicBezTo>
                  <a:pt x="1222452" y="560315"/>
                  <a:pt x="1019213" y="502537"/>
                  <a:pt x="823374" y="552450"/>
                </a:cubicBezTo>
                <a:cubicBezTo>
                  <a:pt x="627535" y="602363"/>
                  <a:pt x="251309" y="529448"/>
                  <a:pt x="92077" y="552450"/>
                </a:cubicBezTo>
                <a:cubicBezTo>
                  <a:pt x="27981" y="545191"/>
                  <a:pt x="-7275" y="506563"/>
                  <a:pt x="0" y="460373"/>
                </a:cubicBezTo>
                <a:cubicBezTo>
                  <a:pt x="-31924" y="291183"/>
                  <a:pt x="26886" y="271529"/>
                  <a:pt x="0" y="92077"/>
                </a:cubicBezTo>
                <a:close/>
              </a:path>
              <a:path w="2543175" h="552450" stroke="0" extrusionOk="0">
                <a:moveTo>
                  <a:pt x="0" y="92077"/>
                </a:moveTo>
                <a:cubicBezTo>
                  <a:pt x="-8778" y="45304"/>
                  <a:pt x="42417" y="-7173"/>
                  <a:pt x="92077" y="0"/>
                </a:cubicBezTo>
                <a:cubicBezTo>
                  <a:pt x="237880" y="-35227"/>
                  <a:pt x="489194" y="45697"/>
                  <a:pt x="729013" y="0"/>
                </a:cubicBezTo>
                <a:cubicBezTo>
                  <a:pt x="968832" y="-45697"/>
                  <a:pt x="1091265" y="70401"/>
                  <a:pt x="1365948" y="0"/>
                </a:cubicBezTo>
                <a:cubicBezTo>
                  <a:pt x="1640631" y="-70401"/>
                  <a:pt x="2087587" y="102442"/>
                  <a:pt x="2451098" y="0"/>
                </a:cubicBezTo>
                <a:cubicBezTo>
                  <a:pt x="2490728" y="3193"/>
                  <a:pt x="2545085" y="38232"/>
                  <a:pt x="2543175" y="92077"/>
                </a:cubicBezTo>
                <a:cubicBezTo>
                  <a:pt x="2555003" y="227095"/>
                  <a:pt x="2507937" y="327811"/>
                  <a:pt x="2543175" y="460373"/>
                </a:cubicBezTo>
                <a:cubicBezTo>
                  <a:pt x="2541344" y="509086"/>
                  <a:pt x="2497246" y="540649"/>
                  <a:pt x="2451098" y="552450"/>
                </a:cubicBezTo>
                <a:cubicBezTo>
                  <a:pt x="2275387" y="603319"/>
                  <a:pt x="2143069" y="541145"/>
                  <a:pt x="1908523" y="552450"/>
                </a:cubicBezTo>
                <a:cubicBezTo>
                  <a:pt x="1673977" y="563755"/>
                  <a:pt x="1557157" y="552339"/>
                  <a:pt x="1295178" y="552450"/>
                </a:cubicBezTo>
                <a:cubicBezTo>
                  <a:pt x="1033200" y="552561"/>
                  <a:pt x="895146" y="544110"/>
                  <a:pt x="729013" y="552450"/>
                </a:cubicBezTo>
                <a:cubicBezTo>
                  <a:pt x="562881" y="560790"/>
                  <a:pt x="307799" y="521874"/>
                  <a:pt x="92077" y="552450"/>
                </a:cubicBezTo>
                <a:cubicBezTo>
                  <a:pt x="44816" y="559789"/>
                  <a:pt x="14934" y="508418"/>
                  <a:pt x="0" y="460373"/>
                </a:cubicBezTo>
                <a:cubicBezTo>
                  <a:pt x="-21984" y="294977"/>
                  <a:pt x="6501" y="167543"/>
                  <a:pt x="0" y="92077"/>
                </a:cubicBezTo>
                <a:close/>
              </a:path>
            </a:pathLst>
          </a:custGeom>
          <a:solidFill>
            <a:srgbClr val="FFFF00"/>
          </a:solidFill>
          <a:ln w="57150">
            <a:extLst>
              <a:ext uri="{C807C97D-BFC1-408E-A445-0C87EB9F89A2}">
                <ask:lineSketchStyleProps xmlns:ask="http://schemas.microsoft.com/office/drawing/2018/sketchyshapes" xmlns="" sd="118425598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Calibri" panose="020F0502020204030204"/>
                <a:ea typeface="+mn-ea"/>
                <a:cs typeface="+mn-cs"/>
              </a:rPr>
              <a:t>Góc</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panose="020F0502020204030204"/>
                <a:ea typeface="+mn-ea"/>
                <a:cs typeface="+mn-cs"/>
              </a:rPr>
              <a:t>học</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panose="020F0502020204030204"/>
                <a:ea typeface="+mn-ea"/>
                <a:cs typeface="+mn-cs"/>
              </a:rPr>
              <a:t>tập</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6EE256D6-4462-FC9F-1AA2-8F4E1E1F361B}"/>
              </a:ext>
            </a:extLst>
          </p:cNvPr>
          <p:cNvSpPr/>
          <p:nvPr/>
        </p:nvSpPr>
        <p:spPr>
          <a:xfrm>
            <a:off x="3343275" y="6157705"/>
            <a:ext cx="2948195" cy="552450"/>
          </a:xfrm>
          <a:custGeom>
            <a:avLst/>
            <a:gdLst>
              <a:gd name="connsiteX0" fmla="*/ 0 w 2948195"/>
              <a:gd name="connsiteY0" fmla="*/ 92077 h 552450"/>
              <a:gd name="connsiteX1" fmla="*/ 92077 w 2948195"/>
              <a:gd name="connsiteY1" fmla="*/ 0 h 552450"/>
              <a:gd name="connsiteX2" fmla="*/ 672526 w 2948195"/>
              <a:gd name="connsiteY2" fmla="*/ 0 h 552450"/>
              <a:gd name="connsiteX3" fmla="*/ 1225334 w 2948195"/>
              <a:gd name="connsiteY3" fmla="*/ 0 h 552450"/>
              <a:gd name="connsiteX4" fmla="*/ 1778142 w 2948195"/>
              <a:gd name="connsiteY4" fmla="*/ 0 h 552450"/>
              <a:gd name="connsiteX5" fmla="*/ 2303310 w 2948195"/>
              <a:gd name="connsiteY5" fmla="*/ 0 h 552450"/>
              <a:gd name="connsiteX6" fmla="*/ 2856118 w 2948195"/>
              <a:gd name="connsiteY6" fmla="*/ 0 h 552450"/>
              <a:gd name="connsiteX7" fmla="*/ 2948195 w 2948195"/>
              <a:gd name="connsiteY7" fmla="*/ 92077 h 552450"/>
              <a:gd name="connsiteX8" fmla="*/ 2948195 w 2948195"/>
              <a:gd name="connsiteY8" fmla="*/ 460373 h 552450"/>
              <a:gd name="connsiteX9" fmla="*/ 2856118 w 2948195"/>
              <a:gd name="connsiteY9" fmla="*/ 552450 h 552450"/>
              <a:gd name="connsiteX10" fmla="*/ 2303310 w 2948195"/>
              <a:gd name="connsiteY10" fmla="*/ 552450 h 552450"/>
              <a:gd name="connsiteX11" fmla="*/ 1833423 w 2948195"/>
              <a:gd name="connsiteY11" fmla="*/ 552450 h 552450"/>
              <a:gd name="connsiteX12" fmla="*/ 1225334 w 2948195"/>
              <a:gd name="connsiteY12" fmla="*/ 552450 h 552450"/>
              <a:gd name="connsiteX13" fmla="*/ 617245 w 2948195"/>
              <a:gd name="connsiteY13" fmla="*/ 552450 h 552450"/>
              <a:gd name="connsiteX14" fmla="*/ 92077 w 2948195"/>
              <a:gd name="connsiteY14" fmla="*/ 552450 h 552450"/>
              <a:gd name="connsiteX15" fmla="*/ 0 w 2948195"/>
              <a:gd name="connsiteY15" fmla="*/ 460373 h 552450"/>
              <a:gd name="connsiteX16" fmla="*/ 0 w 2948195"/>
              <a:gd name="connsiteY16" fmla="*/ 92077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48195" h="552450" fill="none" extrusionOk="0">
                <a:moveTo>
                  <a:pt x="0" y="92077"/>
                </a:moveTo>
                <a:cubicBezTo>
                  <a:pt x="-12053" y="39600"/>
                  <a:pt x="48383" y="-3954"/>
                  <a:pt x="92077" y="0"/>
                </a:cubicBezTo>
                <a:cubicBezTo>
                  <a:pt x="323620" y="-1522"/>
                  <a:pt x="466806" y="11073"/>
                  <a:pt x="672526" y="0"/>
                </a:cubicBezTo>
                <a:cubicBezTo>
                  <a:pt x="878246" y="-11073"/>
                  <a:pt x="995132" y="32793"/>
                  <a:pt x="1225334" y="0"/>
                </a:cubicBezTo>
                <a:cubicBezTo>
                  <a:pt x="1455536" y="-32793"/>
                  <a:pt x="1624434" y="10299"/>
                  <a:pt x="1778142" y="0"/>
                </a:cubicBezTo>
                <a:cubicBezTo>
                  <a:pt x="1931850" y="-10299"/>
                  <a:pt x="2186658" y="27337"/>
                  <a:pt x="2303310" y="0"/>
                </a:cubicBezTo>
                <a:cubicBezTo>
                  <a:pt x="2419962" y="-27337"/>
                  <a:pt x="2655658" y="25754"/>
                  <a:pt x="2856118" y="0"/>
                </a:cubicBezTo>
                <a:cubicBezTo>
                  <a:pt x="2909752" y="-3793"/>
                  <a:pt x="2948970" y="35247"/>
                  <a:pt x="2948195" y="92077"/>
                </a:cubicBezTo>
                <a:cubicBezTo>
                  <a:pt x="2975604" y="173645"/>
                  <a:pt x="2913622" y="353217"/>
                  <a:pt x="2948195" y="460373"/>
                </a:cubicBezTo>
                <a:cubicBezTo>
                  <a:pt x="2944893" y="519331"/>
                  <a:pt x="2896423" y="556165"/>
                  <a:pt x="2856118" y="552450"/>
                </a:cubicBezTo>
                <a:cubicBezTo>
                  <a:pt x="2611887" y="557045"/>
                  <a:pt x="2430092" y="534900"/>
                  <a:pt x="2303310" y="552450"/>
                </a:cubicBezTo>
                <a:cubicBezTo>
                  <a:pt x="2176528" y="570000"/>
                  <a:pt x="1969704" y="541689"/>
                  <a:pt x="1833423" y="552450"/>
                </a:cubicBezTo>
                <a:cubicBezTo>
                  <a:pt x="1697142" y="563211"/>
                  <a:pt x="1388004" y="520987"/>
                  <a:pt x="1225334" y="552450"/>
                </a:cubicBezTo>
                <a:cubicBezTo>
                  <a:pt x="1062664" y="583913"/>
                  <a:pt x="812077" y="483178"/>
                  <a:pt x="617245" y="552450"/>
                </a:cubicBezTo>
                <a:cubicBezTo>
                  <a:pt x="422413" y="621722"/>
                  <a:pt x="314673" y="550387"/>
                  <a:pt x="92077" y="552450"/>
                </a:cubicBezTo>
                <a:cubicBezTo>
                  <a:pt x="46286" y="550465"/>
                  <a:pt x="-2343" y="508622"/>
                  <a:pt x="0" y="460373"/>
                </a:cubicBezTo>
                <a:cubicBezTo>
                  <a:pt x="-43266" y="371327"/>
                  <a:pt x="36056" y="228144"/>
                  <a:pt x="0" y="92077"/>
                </a:cubicBezTo>
                <a:close/>
              </a:path>
              <a:path w="2948195" h="552450" stroke="0" extrusionOk="0">
                <a:moveTo>
                  <a:pt x="0" y="92077"/>
                </a:moveTo>
                <a:cubicBezTo>
                  <a:pt x="-8778" y="45304"/>
                  <a:pt x="42417" y="-7173"/>
                  <a:pt x="92077" y="0"/>
                </a:cubicBezTo>
                <a:cubicBezTo>
                  <a:pt x="368383" y="-69264"/>
                  <a:pt x="419406" y="57524"/>
                  <a:pt x="700166" y="0"/>
                </a:cubicBezTo>
                <a:cubicBezTo>
                  <a:pt x="980926" y="-57524"/>
                  <a:pt x="1027614" y="58233"/>
                  <a:pt x="1308255" y="0"/>
                </a:cubicBezTo>
                <a:cubicBezTo>
                  <a:pt x="1588896" y="-58233"/>
                  <a:pt x="1644718" y="18115"/>
                  <a:pt x="1888704" y="0"/>
                </a:cubicBezTo>
                <a:cubicBezTo>
                  <a:pt x="2132690" y="-18115"/>
                  <a:pt x="2193534" y="12219"/>
                  <a:pt x="2358591" y="0"/>
                </a:cubicBezTo>
                <a:cubicBezTo>
                  <a:pt x="2523648" y="-12219"/>
                  <a:pt x="2718026" y="6368"/>
                  <a:pt x="2856118" y="0"/>
                </a:cubicBezTo>
                <a:cubicBezTo>
                  <a:pt x="2917549" y="-2082"/>
                  <a:pt x="2944639" y="35590"/>
                  <a:pt x="2948195" y="92077"/>
                </a:cubicBezTo>
                <a:cubicBezTo>
                  <a:pt x="2977842" y="205877"/>
                  <a:pt x="2923515" y="365234"/>
                  <a:pt x="2948195" y="460373"/>
                </a:cubicBezTo>
                <a:cubicBezTo>
                  <a:pt x="2943988" y="506957"/>
                  <a:pt x="2909682" y="554281"/>
                  <a:pt x="2856118" y="552450"/>
                </a:cubicBezTo>
                <a:cubicBezTo>
                  <a:pt x="2716125" y="594416"/>
                  <a:pt x="2479551" y="503355"/>
                  <a:pt x="2358591" y="552450"/>
                </a:cubicBezTo>
                <a:cubicBezTo>
                  <a:pt x="2237631" y="601545"/>
                  <a:pt x="2069071" y="509594"/>
                  <a:pt x="1833423" y="552450"/>
                </a:cubicBezTo>
                <a:cubicBezTo>
                  <a:pt x="1597775" y="595306"/>
                  <a:pt x="1398433" y="522950"/>
                  <a:pt x="1225334" y="552450"/>
                </a:cubicBezTo>
                <a:cubicBezTo>
                  <a:pt x="1052235" y="581950"/>
                  <a:pt x="836636" y="545813"/>
                  <a:pt x="644885" y="552450"/>
                </a:cubicBezTo>
                <a:cubicBezTo>
                  <a:pt x="453134" y="559087"/>
                  <a:pt x="317953" y="522791"/>
                  <a:pt x="92077" y="552450"/>
                </a:cubicBezTo>
                <a:cubicBezTo>
                  <a:pt x="47438" y="560753"/>
                  <a:pt x="2748" y="516672"/>
                  <a:pt x="0" y="460373"/>
                </a:cubicBezTo>
                <a:cubicBezTo>
                  <a:pt x="-36389" y="320101"/>
                  <a:pt x="43178" y="268745"/>
                  <a:pt x="0" y="92077"/>
                </a:cubicBezTo>
                <a:close/>
              </a:path>
            </a:pathLst>
          </a:custGeom>
          <a:solidFill>
            <a:srgbClr val="FFFF00"/>
          </a:solidFill>
          <a:ln w="57150">
            <a:extLst>
              <a:ext uri="{C807C97D-BFC1-408E-A445-0C87EB9F89A2}">
                <ask:lineSketchStyleProps xmlns:ask="http://schemas.microsoft.com/office/drawing/2018/sketchyshapes" xmlns="" sd="118425598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Calibri" panose="020F0502020204030204"/>
                <a:ea typeface="+mn-ea"/>
                <a:cs typeface="+mn-cs"/>
              </a:rPr>
              <a:t>Góc</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panose="020F0502020204030204"/>
                <a:ea typeface="+mn-ea"/>
                <a:cs typeface="+mn-cs"/>
              </a:rPr>
              <a:t>sáng</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panose="020F0502020204030204"/>
                <a:ea typeface="+mn-ea"/>
                <a:cs typeface="+mn-cs"/>
              </a:rPr>
              <a:t>tạo</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6F0C09A9-ADBA-CFD8-6742-2BB617C1A33F}"/>
              </a:ext>
            </a:extLst>
          </p:cNvPr>
          <p:cNvSpPr/>
          <p:nvPr/>
        </p:nvSpPr>
        <p:spPr>
          <a:xfrm>
            <a:off x="6394588" y="5183670"/>
            <a:ext cx="2948195" cy="552450"/>
          </a:xfrm>
          <a:custGeom>
            <a:avLst/>
            <a:gdLst>
              <a:gd name="connsiteX0" fmla="*/ 0 w 2948195"/>
              <a:gd name="connsiteY0" fmla="*/ 92077 h 552450"/>
              <a:gd name="connsiteX1" fmla="*/ 92077 w 2948195"/>
              <a:gd name="connsiteY1" fmla="*/ 0 h 552450"/>
              <a:gd name="connsiteX2" fmla="*/ 672526 w 2948195"/>
              <a:gd name="connsiteY2" fmla="*/ 0 h 552450"/>
              <a:gd name="connsiteX3" fmla="*/ 1225334 w 2948195"/>
              <a:gd name="connsiteY3" fmla="*/ 0 h 552450"/>
              <a:gd name="connsiteX4" fmla="*/ 1778142 w 2948195"/>
              <a:gd name="connsiteY4" fmla="*/ 0 h 552450"/>
              <a:gd name="connsiteX5" fmla="*/ 2303310 w 2948195"/>
              <a:gd name="connsiteY5" fmla="*/ 0 h 552450"/>
              <a:gd name="connsiteX6" fmla="*/ 2856118 w 2948195"/>
              <a:gd name="connsiteY6" fmla="*/ 0 h 552450"/>
              <a:gd name="connsiteX7" fmla="*/ 2948195 w 2948195"/>
              <a:gd name="connsiteY7" fmla="*/ 92077 h 552450"/>
              <a:gd name="connsiteX8" fmla="*/ 2948195 w 2948195"/>
              <a:gd name="connsiteY8" fmla="*/ 460373 h 552450"/>
              <a:gd name="connsiteX9" fmla="*/ 2856118 w 2948195"/>
              <a:gd name="connsiteY9" fmla="*/ 552450 h 552450"/>
              <a:gd name="connsiteX10" fmla="*/ 2303310 w 2948195"/>
              <a:gd name="connsiteY10" fmla="*/ 552450 h 552450"/>
              <a:gd name="connsiteX11" fmla="*/ 1833423 w 2948195"/>
              <a:gd name="connsiteY11" fmla="*/ 552450 h 552450"/>
              <a:gd name="connsiteX12" fmla="*/ 1225334 w 2948195"/>
              <a:gd name="connsiteY12" fmla="*/ 552450 h 552450"/>
              <a:gd name="connsiteX13" fmla="*/ 617245 w 2948195"/>
              <a:gd name="connsiteY13" fmla="*/ 552450 h 552450"/>
              <a:gd name="connsiteX14" fmla="*/ 92077 w 2948195"/>
              <a:gd name="connsiteY14" fmla="*/ 552450 h 552450"/>
              <a:gd name="connsiteX15" fmla="*/ 0 w 2948195"/>
              <a:gd name="connsiteY15" fmla="*/ 460373 h 552450"/>
              <a:gd name="connsiteX16" fmla="*/ 0 w 2948195"/>
              <a:gd name="connsiteY16" fmla="*/ 92077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48195" h="552450" fill="none" extrusionOk="0">
                <a:moveTo>
                  <a:pt x="0" y="92077"/>
                </a:moveTo>
                <a:cubicBezTo>
                  <a:pt x="-12053" y="39600"/>
                  <a:pt x="48383" y="-3954"/>
                  <a:pt x="92077" y="0"/>
                </a:cubicBezTo>
                <a:cubicBezTo>
                  <a:pt x="323620" y="-1522"/>
                  <a:pt x="466806" y="11073"/>
                  <a:pt x="672526" y="0"/>
                </a:cubicBezTo>
                <a:cubicBezTo>
                  <a:pt x="878246" y="-11073"/>
                  <a:pt x="995132" y="32793"/>
                  <a:pt x="1225334" y="0"/>
                </a:cubicBezTo>
                <a:cubicBezTo>
                  <a:pt x="1455536" y="-32793"/>
                  <a:pt x="1624434" y="10299"/>
                  <a:pt x="1778142" y="0"/>
                </a:cubicBezTo>
                <a:cubicBezTo>
                  <a:pt x="1931850" y="-10299"/>
                  <a:pt x="2186658" y="27337"/>
                  <a:pt x="2303310" y="0"/>
                </a:cubicBezTo>
                <a:cubicBezTo>
                  <a:pt x="2419962" y="-27337"/>
                  <a:pt x="2655658" y="25754"/>
                  <a:pt x="2856118" y="0"/>
                </a:cubicBezTo>
                <a:cubicBezTo>
                  <a:pt x="2909752" y="-3793"/>
                  <a:pt x="2948970" y="35247"/>
                  <a:pt x="2948195" y="92077"/>
                </a:cubicBezTo>
                <a:cubicBezTo>
                  <a:pt x="2975604" y="173645"/>
                  <a:pt x="2913622" y="353217"/>
                  <a:pt x="2948195" y="460373"/>
                </a:cubicBezTo>
                <a:cubicBezTo>
                  <a:pt x="2944893" y="519331"/>
                  <a:pt x="2896423" y="556165"/>
                  <a:pt x="2856118" y="552450"/>
                </a:cubicBezTo>
                <a:cubicBezTo>
                  <a:pt x="2611887" y="557045"/>
                  <a:pt x="2430092" y="534900"/>
                  <a:pt x="2303310" y="552450"/>
                </a:cubicBezTo>
                <a:cubicBezTo>
                  <a:pt x="2176528" y="570000"/>
                  <a:pt x="1969704" y="541689"/>
                  <a:pt x="1833423" y="552450"/>
                </a:cubicBezTo>
                <a:cubicBezTo>
                  <a:pt x="1697142" y="563211"/>
                  <a:pt x="1388004" y="520987"/>
                  <a:pt x="1225334" y="552450"/>
                </a:cubicBezTo>
                <a:cubicBezTo>
                  <a:pt x="1062664" y="583913"/>
                  <a:pt x="812077" y="483178"/>
                  <a:pt x="617245" y="552450"/>
                </a:cubicBezTo>
                <a:cubicBezTo>
                  <a:pt x="422413" y="621722"/>
                  <a:pt x="314673" y="550387"/>
                  <a:pt x="92077" y="552450"/>
                </a:cubicBezTo>
                <a:cubicBezTo>
                  <a:pt x="46286" y="550465"/>
                  <a:pt x="-2343" y="508622"/>
                  <a:pt x="0" y="460373"/>
                </a:cubicBezTo>
                <a:cubicBezTo>
                  <a:pt x="-43266" y="371327"/>
                  <a:pt x="36056" y="228144"/>
                  <a:pt x="0" y="92077"/>
                </a:cubicBezTo>
                <a:close/>
              </a:path>
              <a:path w="2948195" h="552450" stroke="0" extrusionOk="0">
                <a:moveTo>
                  <a:pt x="0" y="92077"/>
                </a:moveTo>
                <a:cubicBezTo>
                  <a:pt x="-8778" y="45304"/>
                  <a:pt x="42417" y="-7173"/>
                  <a:pt x="92077" y="0"/>
                </a:cubicBezTo>
                <a:cubicBezTo>
                  <a:pt x="368383" y="-69264"/>
                  <a:pt x="419406" y="57524"/>
                  <a:pt x="700166" y="0"/>
                </a:cubicBezTo>
                <a:cubicBezTo>
                  <a:pt x="980926" y="-57524"/>
                  <a:pt x="1027614" y="58233"/>
                  <a:pt x="1308255" y="0"/>
                </a:cubicBezTo>
                <a:cubicBezTo>
                  <a:pt x="1588896" y="-58233"/>
                  <a:pt x="1644718" y="18115"/>
                  <a:pt x="1888704" y="0"/>
                </a:cubicBezTo>
                <a:cubicBezTo>
                  <a:pt x="2132690" y="-18115"/>
                  <a:pt x="2193534" y="12219"/>
                  <a:pt x="2358591" y="0"/>
                </a:cubicBezTo>
                <a:cubicBezTo>
                  <a:pt x="2523648" y="-12219"/>
                  <a:pt x="2718026" y="6368"/>
                  <a:pt x="2856118" y="0"/>
                </a:cubicBezTo>
                <a:cubicBezTo>
                  <a:pt x="2917549" y="-2082"/>
                  <a:pt x="2944639" y="35590"/>
                  <a:pt x="2948195" y="92077"/>
                </a:cubicBezTo>
                <a:cubicBezTo>
                  <a:pt x="2977842" y="205877"/>
                  <a:pt x="2923515" y="365234"/>
                  <a:pt x="2948195" y="460373"/>
                </a:cubicBezTo>
                <a:cubicBezTo>
                  <a:pt x="2943988" y="506957"/>
                  <a:pt x="2909682" y="554281"/>
                  <a:pt x="2856118" y="552450"/>
                </a:cubicBezTo>
                <a:cubicBezTo>
                  <a:pt x="2716125" y="594416"/>
                  <a:pt x="2479551" y="503355"/>
                  <a:pt x="2358591" y="552450"/>
                </a:cubicBezTo>
                <a:cubicBezTo>
                  <a:pt x="2237631" y="601545"/>
                  <a:pt x="2069071" y="509594"/>
                  <a:pt x="1833423" y="552450"/>
                </a:cubicBezTo>
                <a:cubicBezTo>
                  <a:pt x="1597775" y="595306"/>
                  <a:pt x="1398433" y="522950"/>
                  <a:pt x="1225334" y="552450"/>
                </a:cubicBezTo>
                <a:cubicBezTo>
                  <a:pt x="1052235" y="581950"/>
                  <a:pt x="836636" y="545813"/>
                  <a:pt x="644885" y="552450"/>
                </a:cubicBezTo>
                <a:cubicBezTo>
                  <a:pt x="453134" y="559087"/>
                  <a:pt x="317953" y="522791"/>
                  <a:pt x="92077" y="552450"/>
                </a:cubicBezTo>
                <a:cubicBezTo>
                  <a:pt x="47438" y="560753"/>
                  <a:pt x="2748" y="516672"/>
                  <a:pt x="0" y="460373"/>
                </a:cubicBezTo>
                <a:cubicBezTo>
                  <a:pt x="-36389" y="320101"/>
                  <a:pt x="43178" y="268745"/>
                  <a:pt x="0" y="92077"/>
                </a:cubicBezTo>
                <a:close/>
              </a:path>
            </a:pathLst>
          </a:custGeom>
          <a:solidFill>
            <a:srgbClr val="FFFF00"/>
          </a:solidFill>
          <a:ln w="57150">
            <a:extLst>
              <a:ext uri="{C807C97D-BFC1-408E-A445-0C87EB9F89A2}">
                <ask:lineSketchStyleProps xmlns:ask="http://schemas.microsoft.com/office/drawing/2018/sketchyshapes" xmlns="" sd="118425598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Calibri" panose="020F0502020204030204"/>
                <a:ea typeface="+mn-ea"/>
                <a:cs typeface="+mn-cs"/>
              </a:rPr>
              <a:t>Bảng</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panose="020F0502020204030204"/>
                <a:ea typeface="+mn-ea"/>
                <a:cs typeface="+mn-cs"/>
              </a:rPr>
              <a:t>nội</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panose="020F0502020204030204"/>
                <a:ea typeface="+mn-ea"/>
                <a:cs typeface="+mn-cs"/>
              </a:rPr>
              <a:t>quy</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658AF7F7-5989-8814-42ED-72C0344903E9}"/>
              </a:ext>
            </a:extLst>
          </p:cNvPr>
          <p:cNvSpPr/>
          <p:nvPr/>
        </p:nvSpPr>
        <p:spPr>
          <a:xfrm>
            <a:off x="9134062" y="6147766"/>
            <a:ext cx="3130826" cy="552450"/>
          </a:xfrm>
          <a:custGeom>
            <a:avLst/>
            <a:gdLst>
              <a:gd name="connsiteX0" fmla="*/ 0 w 3130826"/>
              <a:gd name="connsiteY0" fmla="*/ 92077 h 552450"/>
              <a:gd name="connsiteX1" fmla="*/ 92077 w 3130826"/>
              <a:gd name="connsiteY1" fmla="*/ 0 h 552450"/>
              <a:gd name="connsiteX2" fmla="*/ 710878 w 3130826"/>
              <a:gd name="connsiteY2" fmla="*/ 0 h 552450"/>
              <a:gd name="connsiteX3" fmla="*/ 1300213 w 3130826"/>
              <a:gd name="connsiteY3" fmla="*/ 0 h 552450"/>
              <a:gd name="connsiteX4" fmla="*/ 1889547 w 3130826"/>
              <a:gd name="connsiteY4" fmla="*/ 0 h 552450"/>
              <a:gd name="connsiteX5" fmla="*/ 2449415 w 3130826"/>
              <a:gd name="connsiteY5" fmla="*/ 0 h 552450"/>
              <a:gd name="connsiteX6" fmla="*/ 3038749 w 3130826"/>
              <a:gd name="connsiteY6" fmla="*/ 0 h 552450"/>
              <a:gd name="connsiteX7" fmla="*/ 3130826 w 3130826"/>
              <a:gd name="connsiteY7" fmla="*/ 92077 h 552450"/>
              <a:gd name="connsiteX8" fmla="*/ 3130826 w 3130826"/>
              <a:gd name="connsiteY8" fmla="*/ 460373 h 552450"/>
              <a:gd name="connsiteX9" fmla="*/ 3038749 w 3130826"/>
              <a:gd name="connsiteY9" fmla="*/ 552450 h 552450"/>
              <a:gd name="connsiteX10" fmla="*/ 2449415 w 3130826"/>
              <a:gd name="connsiteY10" fmla="*/ 552450 h 552450"/>
              <a:gd name="connsiteX11" fmla="*/ 1948480 w 3130826"/>
              <a:gd name="connsiteY11" fmla="*/ 552450 h 552450"/>
              <a:gd name="connsiteX12" fmla="*/ 1300213 w 3130826"/>
              <a:gd name="connsiteY12" fmla="*/ 552450 h 552450"/>
              <a:gd name="connsiteX13" fmla="*/ 651945 w 3130826"/>
              <a:gd name="connsiteY13" fmla="*/ 552450 h 552450"/>
              <a:gd name="connsiteX14" fmla="*/ 92077 w 3130826"/>
              <a:gd name="connsiteY14" fmla="*/ 552450 h 552450"/>
              <a:gd name="connsiteX15" fmla="*/ 0 w 3130826"/>
              <a:gd name="connsiteY15" fmla="*/ 460373 h 552450"/>
              <a:gd name="connsiteX16" fmla="*/ 0 w 3130826"/>
              <a:gd name="connsiteY16" fmla="*/ 92077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30826" h="552450" fill="none" extrusionOk="0">
                <a:moveTo>
                  <a:pt x="0" y="92077"/>
                </a:moveTo>
                <a:cubicBezTo>
                  <a:pt x="-12053" y="39600"/>
                  <a:pt x="48383" y="-3954"/>
                  <a:pt x="92077" y="0"/>
                </a:cubicBezTo>
                <a:cubicBezTo>
                  <a:pt x="381136" y="-32347"/>
                  <a:pt x="404774" y="64176"/>
                  <a:pt x="710878" y="0"/>
                </a:cubicBezTo>
                <a:cubicBezTo>
                  <a:pt x="1016982" y="-64176"/>
                  <a:pt x="1028270" y="32189"/>
                  <a:pt x="1300213" y="0"/>
                </a:cubicBezTo>
                <a:cubicBezTo>
                  <a:pt x="1572156" y="-32189"/>
                  <a:pt x="1759350" y="3030"/>
                  <a:pt x="1889547" y="0"/>
                </a:cubicBezTo>
                <a:cubicBezTo>
                  <a:pt x="2019744" y="-3030"/>
                  <a:pt x="2238746" y="23042"/>
                  <a:pt x="2449415" y="0"/>
                </a:cubicBezTo>
                <a:cubicBezTo>
                  <a:pt x="2660084" y="-23042"/>
                  <a:pt x="2823763" y="36416"/>
                  <a:pt x="3038749" y="0"/>
                </a:cubicBezTo>
                <a:cubicBezTo>
                  <a:pt x="3092383" y="-3793"/>
                  <a:pt x="3131601" y="35247"/>
                  <a:pt x="3130826" y="92077"/>
                </a:cubicBezTo>
                <a:cubicBezTo>
                  <a:pt x="3158235" y="173645"/>
                  <a:pt x="3096253" y="353217"/>
                  <a:pt x="3130826" y="460373"/>
                </a:cubicBezTo>
                <a:cubicBezTo>
                  <a:pt x="3127524" y="519331"/>
                  <a:pt x="3079054" y="556165"/>
                  <a:pt x="3038749" y="552450"/>
                </a:cubicBezTo>
                <a:cubicBezTo>
                  <a:pt x="2748759" y="594928"/>
                  <a:pt x="2620243" y="523941"/>
                  <a:pt x="2449415" y="552450"/>
                </a:cubicBezTo>
                <a:cubicBezTo>
                  <a:pt x="2278587" y="580959"/>
                  <a:pt x="2075975" y="515176"/>
                  <a:pt x="1948480" y="552450"/>
                </a:cubicBezTo>
                <a:cubicBezTo>
                  <a:pt x="1820985" y="589724"/>
                  <a:pt x="1572486" y="527777"/>
                  <a:pt x="1300213" y="552450"/>
                </a:cubicBezTo>
                <a:cubicBezTo>
                  <a:pt x="1027940" y="577123"/>
                  <a:pt x="928801" y="545068"/>
                  <a:pt x="651945" y="552450"/>
                </a:cubicBezTo>
                <a:cubicBezTo>
                  <a:pt x="375089" y="559832"/>
                  <a:pt x="358829" y="535459"/>
                  <a:pt x="92077" y="552450"/>
                </a:cubicBezTo>
                <a:cubicBezTo>
                  <a:pt x="46286" y="550465"/>
                  <a:pt x="-2343" y="508622"/>
                  <a:pt x="0" y="460373"/>
                </a:cubicBezTo>
                <a:cubicBezTo>
                  <a:pt x="-43266" y="371327"/>
                  <a:pt x="36056" y="228144"/>
                  <a:pt x="0" y="92077"/>
                </a:cubicBezTo>
                <a:close/>
              </a:path>
              <a:path w="3130826" h="552450" stroke="0" extrusionOk="0">
                <a:moveTo>
                  <a:pt x="0" y="92077"/>
                </a:moveTo>
                <a:cubicBezTo>
                  <a:pt x="-8778" y="45304"/>
                  <a:pt x="42417" y="-7173"/>
                  <a:pt x="92077" y="0"/>
                </a:cubicBezTo>
                <a:cubicBezTo>
                  <a:pt x="295341" y="-41170"/>
                  <a:pt x="506006" y="37709"/>
                  <a:pt x="740345" y="0"/>
                </a:cubicBezTo>
                <a:cubicBezTo>
                  <a:pt x="974684" y="-37709"/>
                  <a:pt x="1223814" y="37343"/>
                  <a:pt x="1388613" y="0"/>
                </a:cubicBezTo>
                <a:cubicBezTo>
                  <a:pt x="1553412" y="-37343"/>
                  <a:pt x="1774937" y="25740"/>
                  <a:pt x="2007414" y="0"/>
                </a:cubicBezTo>
                <a:cubicBezTo>
                  <a:pt x="2239891" y="-25740"/>
                  <a:pt x="2349831" y="39028"/>
                  <a:pt x="2508348" y="0"/>
                </a:cubicBezTo>
                <a:cubicBezTo>
                  <a:pt x="2666865" y="-39028"/>
                  <a:pt x="2886091" y="7430"/>
                  <a:pt x="3038749" y="0"/>
                </a:cubicBezTo>
                <a:cubicBezTo>
                  <a:pt x="3100180" y="-2082"/>
                  <a:pt x="3127270" y="35590"/>
                  <a:pt x="3130826" y="92077"/>
                </a:cubicBezTo>
                <a:cubicBezTo>
                  <a:pt x="3160473" y="205877"/>
                  <a:pt x="3106146" y="365234"/>
                  <a:pt x="3130826" y="460373"/>
                </a:cubicBezTo>
                <a:cubicBezTo>
                  <a:pt x="3126619" y="506957"/>
                  <a:pt x="3092313" y="554281"/>
                  <a:pt x="3038749" y="552450"/>
                </a:cubicBezTo>
                <a:cubicBezTo>
                  <a:pt x="2863771" y="610428"/>
                  <a:pt x="2720266" y="507776"/>
                  <a:pt x="2508348" y="552450"/>
                </a:cubicBezTo>
                <a:cubicBezTo>
                  <a:pt x="2296430" y="597124"/>
                  <a:pt x="2145343" y="541663"/>
                  <a:pt x="1948480" y="552450"/>
                </a:cubicBezTo>
                <a:cubicBezTo>
                  <a:pt x="1751617" y="563237"/>
                  <a:pt x="1582814" y="516214"/>
                  <a:pt x="1300213" y="552450"/>
                </a:cubicBezTo>
                <a:cubicBezTo>
                  <a:pt x="1017612" y="588686"/>
                  <a:pt x="867118" y="505633"/>
                  <a:pt x="681411" y="552450"/>
                </a:cubicBezTo>
                <a:cubicBezTo>
                  <a:pt x="495704" y="599267"/>
                  <a:pt x="270334" y="496817"/>
                  <a:pt x="92077" y="552450"/>
                </a:cubicBezTo>
                <a:cubicBezTo>
                  <a:pt x="47438" y="560753"/>
                  <a:pt x="2748" y="516672"/>
                  <a:pt x="0" y="460373"/>
                </a:cubicBezTo>
                <a:cubicBezTo>
                  <a:pt x="-36389" y="320101"/>
                  <a:pt x="43178" y="268745"/>
                  <a:pt x="0" y="92077"/>
                </a:cubicBezTo>
                <a:close/>
              </a:path>
            </a:pathLst>
          </a:custGeom>
          <a:solidFill>
            <a:srgbClr val="FFFF00"/>
          </a:solidFill>
          <a:ln w="57150">
            <a:extLst>
              <a:ext uri="{C807C97D-BFC1-408E-A445-0C87EB9F89A2}">
                <ask:lineSketchStyleProps xmlns:ask="http://schemas.microsoft.com/office/drawing/2018/sketchyshapes" xmlns="" sd="118425598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Calibri" panose="020F0502020204030204"/>
                <a:ea typeface="+mn-ea"/>
                <a:cs typeface="+mn-cs"/>
              </a:rPr>
              <a:t>Nơi</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panose="020F0502020204030204"/>
                <a:ea typeface="+mn-ea"/>
                <a:cs typeface="+mn-cs"/>
              </a:rPr>
              <a:t>uống</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panose="020F0502020204030204"/>
                <a:ea typeface="+mn-ea"/>
                <a:cs typeface="+mn-cs"/>
              </a:rPr>
              <a:t>nước</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116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17"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icture containing doll, toy, vector graphics&#10;&#10;Description automatically generated">
            <a:extLst>
              <a:ext uri="{FF2B5EF4-FFF2-40B4-BE49-F238E27FC236}">
                <a16:creationId xmlns:a16="http://schemas.microsoft.com/office/drawing/2014/main" id="{27A91EE7-27E0-C218-1510-741901E5A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83" y="3105150"/>
            <a:ext cx="4200107" cy="3496588"/>
          </a:xfrm>
          <a:prstGeom prst="rect">
            <a:avLst/>
          </a:prstGeom>
        </p:spPr>
      </p:pic>
      <p:pic>
        <p:nvPicPr>
          <p:cNvPr id="11" name="Picture 10">
            <a:extLst>
              <a:ext uri="{FF2B5EF4-FFF2-40B4-BE49-F238E27FC236}">
                <a16:creationId xmlns:a16="http://schemas.microsoft.com/office/drawing/2014/main" id="{8F71251C-0FF2-7F57-5BEB-DCC6F65396A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1166641">
            <a:off x="8436853" y="2810829"/>
            <a:ext cx="3735973" cy="2747093"/>
          </a:xfrm>
          <a:prstGeom prst="rect">
            <a:avLst/>
          </a:prstGeom>
        </p:spPr>
      </p:pic>
      <p:sp>
        <p:nvSpPr>
          <p:cNvPr id="16" name="Speech Bubble: Rectangle with Corners Rounded 15">
            <a:extLst>
              <a:ext uri="{FF2B5EF4-FFF2-40B4-BE49-F238E27FC236}">
                <a16:creationId xmlns:a16="http://schemas.microsoft.com/office/drawing/2014/main" id="{E21916EA-5336-D92E-CCC4-F3B416B5691F}"/>
              </a:ext>
            </a:extLst>
          </p:cNvPr>
          <p:cNvSpPr/>
          <p:nvPr/>
        </p:nvSpPr>
        <p:spPr>
          <a:xfrm>
            <a:off x="4639917" y="2257440"/>
            <a:ext cx="7048500" cy="1228725"/>
          </a:xfrm>
          <a:prstGeom prst="wedgeRoundRectCallout">
            <a:avLst>
              <a:gd name="adj1" fmla="val -42218"/>
              <a:gd name="adj2" fmla="val 68822"/>
              <a:gd name="adj3" fmla="val 16667"/>
            </a:avLst>
          </a:prstGeom>
          <a:solidFill>
            <a:schemeClr val="accent4">
              <a:lumMod val="20000"/>
              <a:lumOff val="80000"/>
            </a:schemeClr>
          </a:solidFill>
          <a:ln w="76200">
            <a:solidFill>
              <a:srgbClr val="7030A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Đồ</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dùng</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trong</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lớp</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Minh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và</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Hoa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khác</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gì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với</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lớp</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của</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em</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không</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
        <p:nvSpPr>
          <p:cNvPr id="17" name="Speech Bubble: Rectangle with Corners Rounded 16">
            <a:extLst>
              <a:ext uri="{FF2B5EF4-FFF2-40B4-BE49-F238E27FC236}">
                <a16:creationId xmlns:a16="http://schemas.microsoft.com/office/drawing/2014/main" id="{8BCB8E2A-5D8F-2137-049F-3787F8444FEC}"/>
              </a:ext>
            </a:extLst>
          </p:cNvPr>
          <p:cNvSpPr/>
          <p:nvPr/>
        </p:nvSpPr>
        <p:spPr>
          <a:xfrm>
            <a:off x="5143500" y="4111503"/>
            <a:ext cx="7048500" cy="1297146"/>
          </a:xfrm>
          <a:prstGeom prst="wedgeRoundRectCallout">
            <a:avLst>
              <a:gd name="adj1" fmla="val -42218"/>
              <a:gd name="adj2" fmla="val 68822"/>
              <a:gd name="adj3" fmla="val 16667"/>
            </a:avLst>
          </a:prstGeom>
          <a:solidFill>
            <a:schemeClr val="accent4">
              <a:lumMod val="20000"/>
              <a:lumOff val="80000"/>
            </a:schemeClr>
          </a:solidFill>
          <a:ln w="76200">
            <a:solidFill>
              <a:srgbClr val="7030A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Để đồ dùng ở lớp học của em lâu bền hơn em nên làm gì?</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C87AE0A9-C24C-1B66-F8A3-2842E6011F02}"/>
              </a:ext>
            </a:extLst>
          </p:cNvPr>
          <p:cNvSpPr/>
          <p:nvPr/>
        </p:nvSpPr>
        <p:spPr>
          <a:xfrm>
            <a:off x="1230485" y="682503"/>
            <a:ext cx="7048500" cy="1228725"/>
          </a:xfrm>
          <a:prstGeom prst="wedgeRoundRectCallout">
            <a:avLst>
              <a:gd name="adj1" fmla="val -42218"/>
              <a:gd name="adj2" fmla="val 68822"/>
              <a:gd name="adj3" fmla="val 16667"/>
            </a:avLst>
          </a:prstGeom>
          <a:solidFill>
            <a:schemeClr val="accent4">
              <a:lumMod val="20000"/>
              <a:lumOff val="80000"/>
            </a:schemeClr>
          </a:solidFill>
          <a:ln w="76200">
            <a:solidFill>
              <a:srgbClr val="7030A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b="1">
                <a:solidFill>
                  <a:srgbClr val="FF0000"/>
                </a:solidFill>
              </a:rPr>
              <a:t>Lớp bạn</a:t>
            </a:r>
            <a:r>
              <a:rPr lang="en-US" sz="3600" b="1" dirty="0">
                <a:solidFill>
                  <a:srgbClr val="FF0000"/>
                </a:solidFill>
              </a:rPr>
              <a:t> Minh </a:t>
            </a:r>
            <a:r>
              <a:rPr lang="en-US" sz="3600" b="1" dirty="0" err="1">
                <a:solidFill>
                  <a:srgbClr val="FF0000"/>
                </a:solidFill>
              </a:rPr>
              <a:t>và</a:t>
            </a:r>
            <a:r>
              <a:rPr lang="en-US" sz="3600" b="1" dirty="0">
                <a:solidFill>
                  <a:srgbClr val="FF0000"/>
                </a:solidFill>
              </a:rPr>
              <a:t> Hoa </a:t>
            </a:r>
            <a:r>
              <a:rPr lang="en-US" sz="3600" b="1" dirty="0" err="1">
                <a:solidFill>
                  <a:srgbClr val="FF0000"/>
                </a:solidFill>
              </a:rPr>
              <a:t>có</a:t>
            </a:r>
            <a:r>
              <a:rPr lang="en-US" sz="3600" b="1" dirty="0">
                <a:solidFill>
                  <a:srgbClr val="FF0000"/>
                </a:solidFill>
              </a:rPr>
              <a:t> </a:t>
            </a:r>
            <a:r>
              <a:rPr lang="vi-VN" sz="3600" b="1" dirty="0">
                <a:solidFill>
                  <a:srgbClr val="FF0000"/>
                </a:solidFill>
              </a:rPr>
              <a:t>gì </a:t>
            </a:r>
            <a:r>
              <a:rPr lang="en-US" sz="3600" b="1" dirty="0" err="1">
                <a:solidFill>
                  <a:srgbClr val="FF0000"/>
                </a:solidFill>
              </a:rPr>
              <a:t>khác</a:t>
            </a:r>
            <a:r>
              <a:rPr lang="en-US" sz="3600" b="1" dirty="0">
                <a:solidFill>
                  <a:srgbClr val="FF0000"/>
                </a:solidFill>
              </a:rPr>
              <a:t> </a:t>
            </a:r>
            <a:r>
              <a:rPr lang="en-US" sz="3600" b="1" dirty="0" err="1">
                <a:solidFill>
                  <a:srgbClr val="FF0000"/>
                </a:solidFill>
              </a:rPr>
              <a:t>với</a:t>
            </a:r>
            <a:r>
              <a:rPr lang="en-US" sz="3600" b="1" dirty="0">
                <a:solidFill>
                  <a:srgbClr val="FF0000"/>
                </a:solidFill>
              </a:rPr>
              <a:t> </a:t>
            </a:r>
            <a:r>
              <a:rPr lang="en-US" sz="3600" b="1" dirty="0" err="1">
                <a:solidFill>
                  <a:srgbClr val="FF0000"/>
                </a:solidFill>
              </a:rPr>
              <a:t>lớp</a:t>
            </a:r>
            <a:r>
              <a:rPr lang="en-US" sz="3600" b="1" dirty="0">
                <a:solidFill>
                  <a:srgbClr val="FF0000"/>
                </a:solidFill>
              </a:rPr>
              <a:t> </a:t>
            </a:r>
            <a:r>
              <a:rPr lang="en-US" sz="3600" b="1" dirty="0" err="1">
                <a:solidFill>
                  <a:srgbClr val="FF0000"/>
                </a:solidFill>
              </a:rPr>
              <a:t>của</a:t>
            </a:r>
            <a:r>
              <a:rPr lang="en-US" sz="3600" b="1" dirty="0">
                <a:solidFill>
                  <a:srgbClr val="FF0000"/>
                </a:solidFill>
              </a:rPr>
              <a:t> </a:t>
            </a:r>
            <a:r>
              <a:rPr lang="en-US" sz="3600" b="1" dirty="0" err="1">
                <a:solidFill>
                  <a:srgbClr val="FF0000"/>
                </a:solidFill>
              </a:rPr>
              <a:t>em</a:t>
            </a:r>
            <a:r>
              <a:rPr lang="en-US" sz="3600" b="1" dirty="0">
                <a:solidFill>
                  <a:srgbClr val="FF0000"/>
                </a:solidFill>
              </a:rPr>
              <a:t> </a:t>
            </a:r>
            <a:r>
              <a:rPr lang="en-US" sz="3600" b="1" dirty="0" err="1">
                <a:solidFill>
                  <a:srgbClr val="FF0000"/>
                </a:solidFill>
              </a:rPr>
              <a:t>không</a:t>
            </a:r>
            <a:r>
              <a:rPr lang="en-US" sz="3600" b="1" dirty="0">
                <a:solidFill>
                  <a:srgbClr val="FF0000"/>
                </a:solidFill>
              </a:rPr>
              <a:t>? </a:t>
            </a:r>
          </a:p>
        </p:txBody>
      </p:sp>
    </p:spTree>
    <p:extLst>
      <p:ext uri="{BB962C8B-B14F-4D97-AF65-F5344CB8AC3E}">
        <p14:creationId xmlns:p14="http://schemas.microsoft.com/office/powerpoint/2010/main" val="218439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A picture containing nature, clouds&#10;&#10;Description automatically generated">
            <a:extLst>
              <a:ext uri="{FF2B5EF4-FFF2-40B4-BE49-F238E27FC236}">
                <a16:creationId xmlns:a16="http://schemas.microsoft.com/office/drawing/2014/main" id="{C1ED6FF4-8A15-1CAC-37AF-074956BFB24E}"/>
              </a:ext>
            </a:extLst>
          </p:cNvPr>
          <p:cNvPicPr>
            <a:picLocks noChangeAspect="1"/>
          </p:cNvPicPr>
          <p:nvPr/>
        </p:nvPicPr>
        <p:blipFill rotWithShape="1">
          <a:blip r:embed="rId2">
            <a:extLst>
              <a:ext uri="{28A0092B-C50C-407E-A947-70E740481C1C}">
                <a14:useLocalDpi xmlns:a14="http://schemas.microsoft.com/office/drawing/2010/main" val="0"/>
              </a:ext>
            </a:extLst>
          </a:blip>
          <a:srcRect t="32898" b="48350"/>
          <a:stretch/>
        </p:blipFill>
        <p:spPr>
          <a:xfrm>
            <a:off x="0" y="-18968"/>
            <a:ext cx="12192000" cy="3429000"/>
          </a:xfrm>
          <a:prstGeom prst="rect">
            <a:avLst/>
          </a:prstGeom>
        </p:spPr>
      </p:pic>
      <p:pic>
        <p:nvPicPr>
          <p:cNvPr id="2" name="Picture 1" descr="Circle&#10;&#10;Description automatically generated">
            <a:extLst>
              <a:ext uri="{FF2B5EF4-FFF2-40B4-BE49-F238E27FC236}">
                <a16:creationId xmlns:a16="http://schemas.microsoft.com/office/drawing/2014/main" id="{7E501E50-F441-8F63-BA20-B4C20928BBD8}"/>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253689" y="-143208"/>
            <a:ext cx="7531030" cy="3195003"/>
          </a:xfrm>
          <a:prstGeom prst="rect">
            <a:avLst/>
          </a:prstGeom>
        </p:spPr>
      </p:pic>
      <p:sp>
        <p:nvSpPr>
          <p:cNvPr id="11" name="TextBox 10">
            <a:extLst>
              <a:ext uri="{FF2B5EF4-FFF2-40B4-BE49-F238E27FC236}">
                <a16:creationId xmlns:a16="http://schemas.microsoft.com/office/drawing/2014/main" id="{F55E4EC6-9F1E-B78A-3D1A-AA35E7C7A5AC}"/>
              </a:ext>
            </a:extLst>
          </p:cNvPr>
          <p:cNvSpPr txBox="1"/>
          <p:nvPr/>
        </p:nvSpPr>
        <p:spPr>
          <a:xfrm>
            <a:off x="1065871" y="5565659"/>
            <a:ext cx="6674971" cy="1123712"/>
          </a:xfrm>
          <a:custGeom>
            <a:avLst/>
            <a:gdLst>
              <a:gd name="connsiteX0" fmla="*/ 0 w 6674971"/>
              <a:gd name="connsiteY0" fmla="*/ 187289 h 1123712"/>
              <a:gd name="connsiteX1" fmla="*/ 187289 w 6674971"/>
              <a:gd name="connsiteY1" fmla="*/ 0 h 1123712"/>
              <a:gd name="connsiteX2" fmla="*/ 691320 w 6674971"/>
              <a:gd name="connsiteY2" fmla="*/ 0 h 1123712"/>
              <a:gd name="connsiteX3" fmla="*/ 1321360 w 6674971"/>
              <a:gd name="connsiteY3" fmla="*/ 0 h 1123712"/>
              <a:gd name="connsiteX4" fmla="*/ 1762387 w 6674971"/>
              <a:gd name="connsiteY4" fmla="*/ 0 h 1123712"/>
              <a:gd name="connsiteX5" fmla="*/ 2203415 w 6674971"/>
              <a:gd name="connsiteY5" fmla="*/ 0 h 1123712"/>
              <a:gd name="connsiteX6" fmla="*/ 2896458 w 6674971"/>
              <a:gd name="connsiteY6" fmla="*/ 0 h 1123712"/>
              <a:gd name="connsiteX7" fmla="*/ 3652505 w 6674971"/>
              <a:gd name="connsiteY7" fmla="*/ 0 h 1123712"/>
              <a:gd name="connsiteX8" fmla="*/ 4345548 w 6674971"/>
              <a:gd name="connsiteY8" fmla="*/ 0 h 1123712"/>
              <a:gd name="connsiteX9" fmla="*/ 5038592 w 6674971"/>
              <a:gd name="connsiteY9" fmla="*/ 0 h 1123712"/>
              <a:gd name="connsiteX10" fmla="*/ 5794639 w 6674971"/>
              <a:gd name="connsiteY10" fmla="*/ 0 h 1123712"/>
              <a:gd name="connsiteX11" fmla="*/ 6487682 w 6674971"/>
              <a:gd name="connsiteY11" fmla="*/ 0 h 1123712"/>
              <a:gd name="connsiteX12" fmla="*/ 6674971 w 6674971"/>
              <a:gd name="connsiteY12" fmla="*/ 187289 h 1123712"/>
              <a:gd name="connsiteX13" fmla="*/ 6674971 w 6674971"/>
              <a:gd name="connsiteY13" fmla="*/ 569347 h 1123712"/>
              <a:gd name="connsiteX14" fmla="*/ 6674971 w 6674971"/>
              <a:gd name="connsiteY14" fmla="*/ 936423 h 1123712"/>
              <a:gd name="connsiteX15" fmla="*/ 6487682 w 6674971"/>
              <a:gd name="connsiteY15" fmla="*/ 1123712 h 1123712"/>
              <a:gd name="connsiteX16" fmla="*/ 5983651 w 6674971"/>
              <a:gd name="connsiteY16" fmla="*/ 1123712 h 1123712"/>
              <a:gd name="connsiteX17" fmla="*/ 5290607 w 6674971"/>
              <a:gd name="connsiteY17" fmla="*/ 1123712 h 1123712"/>
              <a:gd name="connsiteX18" fmla="*/ 4849580 w 6674971"/>
              <a:gd name="connsiteY18" fmla="*/ 1123712 h 1123712"/>
              <a:gd name="connsiteX19" fmla="*/ 4345548 w 6674971"/>
              <a:gd name="connsiteY19" fmla="*/ 1123712 h 1123712"/>
              <a:gd name="connsiteX20" fmla="*/ 3652505 w 6674971"/>
              <a:gd name="connsiteY20" fmla="*/ 1123712 h 1123712"/>
              <a:gd name="connsiteX21" fmla="*/ 2959462 w 6674971"/>
              <a:gd name="connsiteY21" fmla="*/ 1123712 h 1123712"/>
              <a:gd name="connsiteX22" fmla="*/ 2392427 w 6674971"/>
              <a:gd name="connsiteY22" fmla="*/ 1123712 h 1123712"/>
              <a:gd name="connsiteX23" fmla="*/ 1699383 w 6674971"/>
              <a:gd name="connsiteY23" fmla="*/ 1123712 h 1123712"/>
              <a:gd name="connsiteX24" fmla="*/ 1069344 w 6674971"/>
              <a:gd name="connsiteY24" fmla="*/ 1123712 h 1123712"/>
              <a:gd name="connsiteX25" fmla="*/ 187289 w 6674971"/>
              <a:gd name="connsiteY25" fmla="*/ 1123712 h 1123712"/>
              <a:gd name="connsiteX26" fmla="*/ 0 w 6674971"/>
              <a:gd name="connsiteY26" fmla="*/ 936423 h 1123712"/>
              <a:gd name="connsiteX27" fmla="*/ 0 w 6674971"/>
              <a:gd name="connsiteY27" fmla="*/ 554365 h 1123712"/>
              <a:gd name="connsiteX28" fmla="*/ 0 w 6674971"/>
              <a:gd name="connsiteY28" fmla="*/ 187289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4971" h="1123712" fill="none" extrusionOk="0">
                <a:moveTo>
                  <a:pt x="0" y="187289"/>
                </a:moveTo>
                <a:cubicBezTo>
                  <a:pt x="-7786" y="80181"/>
                  <a:pt x="87278" y="-1005"/>
                  <a:pt x="187289" y="0"/>
                </a:cubicBezTo>
                <a:cubicBezTo>
                  <a:pt x="316157" y="594"/>
                  <a:pt x="575594" y="12134"/>
                  <a:pt x="691320" y="0"/>
                </a:cubicBezTo>
                <a:cubicBezTo>
                  <a:pt x="807046" y="-12134"/>
                  <a:pt x="1029664" y="-8851"/>
                  <a:pt x="1321360" y="0"/>
                </a:cubicBezTo>
                <a:cubicBezTo>
                  <a:pt x="1613056" y="8851"/>
                  <a:pt x="1603040" y="-8531"/>
                  <a:pt x="1762387" y="0"/>
                </a:cubicBezTo>
                <a:cubicBezTo>
                  <a:pt x="1921734" y="8531"/>
                  <a:pt x="2020272" y="-10261"/>
                  <a:pt x="2203415" y="0"/>
                </a:cubicBezTo>
                <a:cubicBezTo>
                  <a:pt x="2386558" y="10261"/>
                  <a:pt x="2742733" y="-27034"/>
                  <a:pt x="2896458" y="0"/>
                </a:cubicBezTo>
                <a:cubicBezTo>
                  <a:pt x="3050183" y="27034"/>
                  <a:pt x="3346181" y="21018"/>
                  <a:pt x="3652505" y="0"/>
                </a:cubicBezTo>
                <a:cubicBezTo>
                  <a:pt x="3958829" y="-21018"/>
                  <a:pt x="4164697" y="15386"/>
                  <a:pt x="4345548" y="0"/>
                </a:cubicBezTo>
                <a:cubicBezTo>
                  <a:pt x="4526399" y="-15386"/>
                  <a:pt x="4773552" y="5463"/>
                  <a:pt x="5038592" y="0"/>
                </a:cubicBezTo>
                <a:cubicBezTo>
                  <a:pt x="5303632" y="-5463"/>
                  <a:pt x="5427706" y="26718"/>
                  <a:pt x="5794639" y="0"/>
                </a:cubicBezTo>
                <a:cubicBezTo>
                  <a:pt x="6161572" y="-26718"/>
                  <a:pt x="6239828" y="-4382"/>
                  <a:pt x="6487682" y="0"/>
                </a:cubicBezTo>
                <a:cubicBezTo>
                  <a:pt x="6583885" y="-4204"/>
                  <a:pt x="6675920" y="86236"/>
                  <a:pt x="6674971" y="187289"/>
                </a:cubicBezTo>
                <a:cubicBezTo>
                  <a:pt x="6693588" y="361226"/>
                  <a:pt x="6686682" y="445305"/>
                  <a:pt x="6674971" y="569347"/>
                </a:cubicBezTo>
                <a:cubicBezTo>
                  <a:pt x="6663260" y="693389"/>
                  <a:pt x="6661407" y="759157"/>
                  <a:pt x="6674971" y="936423"/>
                </a:cubicBezTo>
                <a:cubicBezTo>
                  <a:pt x="6665045" y="1047087"/>
                  <a:pt x="6581317" y="1138978"/>
                  <a:pt x="6487682" y="1123712"/>
                </a:cubicBezTo>
                <a:cubicBezTo>
                  <a:pt x="6264684" y="1131670"/>
                  <a:pt x="6206012" y="1108494"/>
                  <a:pt x="5983651" y="1123712"/>
                </a:cubicBezTo>
                <a:cubicBezTo>
                  <a:pt x="5761290" y="1138930"/>
                  <a:pt x="5511724" y="1121859"/>
                  <a:pt x="5290607" y="1123712"/>
                </a:cubicBezTo>
                <a:cubicBezTo>
                  <a:pt x="5069490" y="1125565"/>
                  <a:pt x="4996649" y="1106677"/>
                  <a:pt x="4849580" y="1123712"/>
                </a:cubicBezTo>
                <a:cubicBezTo>
                  <a:pt x="4702511" y="1140747"/>
                  <a:pt x="4500687" y="1108214"/>
                  <a:pt x="4345548" y="1123712"/>
                </a:cubicBezTo>
                <a:cubicBezTo>
                  <a:pt x="4190409" y="1139210"/>
                  <a:pt x="3792295" y="1098225"/>
                  <a:pt x="3652505" y="1123712"/>
                </a:cubicBezTo>
                <a:cubicBezTo>
                  <a:pt x="3512715" y="1149199"/>
                  <a:pt x="3257099" y="1129639"/>
                  <a:pt x="2959462" y="1123712"/>
                </a:cubicBezTo>
                <a:cubicBezTo>
                  <a:pt x="2661825" y="1117785"/>
                  <a:pt x="2559833" y="1148377"/>
                  <a:pt x="2392427" y="1123712"/>
                </a:cubicBezTo>
                <a:cubicBezTo>
                  <a:pt x="2225022" y="1099047"/>
                  <a:pt x="1886875" y="1102387"/>
                  <a:pt x="1699383" y="1123712"/>
                </a:cubicBezTo>
                <a:cubicBezTo>
                  <a:pt x="1511891" y="1145037"/>
                  <a:pt x="1350498" y="1127758"/>
                  <a:pt x="1069344" y="1123712"/>
                </a:cubicBezTo>
                <a:cubicBezTo>
                  <a:pt x="788190" y="1119666"/>
                  <a:pt x="533283" y="1115020"/>
                  <a:pt x="187289" y="1123712"/>
                </a:cubicBezTo>
                <a:cubicBezTo>
                  <a:pt x="94079" y="1130657"/>
                  <a:pt x="17672" y="1045887"/>
                  <a:pt x="0" y="936423"/>
                </a:cubicBezTo>
                <a:cubicBezTo>
                  <a:pt x="3569" y="846429"/>
                  <a:pt x="-12524" y="733156"/>
                  <a:pt x="0" y="554365"/>
                </a:cubicBezTo>
                <a:cubicBezTo>
                  <a:pt x="12524" y="375574"/>
                  <a:pt x="2268" y="366429"/>
                  <a:pt x="0" y="187289"/>
                </a:cubicBezTo>
                <a:close/>
              </a:path>
              <a:path w="6674971" h="1123712" stroke="0" extrusionOk="0">
                <a:moveTo>
                  <a:pt x="0" y="187289"/>
                </a:moveTo>
                <a:cubicBezTo>
                  <a:pt x="-7690" y="84630"/>
                  <a:pt x="91696" y="-15831"/>
                  <a:pt x="187289" y="0"/>
                </a:cubicBezTo>
                <a:cubicBezTo>
                  <a:pt x="349989" y="12290"/>
                  <a:pt x="486473" y="5440"/>
                  <a:pt x="691320" y="0"/>
                </a:cubicBezTo>
                <a:cubicBezTo>
                  <a:pt x="896167" y="-5440"/>
                  <a:pt x="1117566" y="-24709"/>
                  <a:pt x="1384364" y="0"/>
                </a:cubicBezTo>
                <a:cubicBezTo>
                  <a:pt x="1651162" y="24709"/>
                  <a:pt x="1701717" y="-14044"/>
                  <a:pt x="1825391" y="0"/>
                </a:cubicBezTo>
                <a:cubicBezTo>
                  <a:pt x="1949065" y="14044"/>
                  <a:pt x="2176008" y="-6204"/>
                  <a:pt x="2518434" y="0"/>
                </a:cubicBezTo>
                <a:cubicBezTo>
                  <a:pt x="2860860" y="6204"/>
                  <a:pt x="2919250" y="22744"/>
                  <a:pt x="3022466" y="0"/>
                </a:cubicBezTo>
                <a:cubicBezTo>
                  <a:pt x="3125682" y="-22744"/>
                  <a:pt x="3357326" y="3308"/>
                  <a:pt x="3526497" y="0"/>
                </a:cubicBezTo>
                <a:cubicBezTo>
                  <a:pt x="3695668" y="-3308"/>
                  <a:pt x="3966258" y="-21476"/>
                  <a:pt x="4219541" y="0"/>
                </a:cubicBezTo>
                <a:cubicBezTo>
                  <a:pt x="4472824" y="21476"/>
                  <a:pt x="4464967" y="-21682"/>
                  <a:pt x="4660568" y="0"/>
                </a:cubicBezTo>
                <a:cubicBezTo>
                  <a:pt x="4856169" y="21682"/>
                  <a:pt x="5078744" y="24252"/>
                  <a:pt x="5290607" y="0"/>
                </a:cubicBezTo>
                <a:cubicBezTo>
                  <a:pt x="5502470" y="-24252"/>
                  <a:pt x="5640111" y="-26000"/>
                  <a:pt x="5857643" y="0"/>
                </a:cubicBezTo>
                <a:cubicBezTo>
                  <a:pt x="6075175" y="26000"/>
                  <a:pt x="6213626" y="14175"/>
                  <a:pt x="6487682" y="0"/>
                </a:cubicBezTo>
                <a:cubicBezTo>
                  <a:pt x="6597069" y="9023"/>
                  <a:pt x="6679781" y="91963"/>
                  <a:pt x="6674971" y="187289"/>
                </a:cubicBezTo>
                <a:cubicBezTo>
                  <a:pt x="6684402" y="278748"/>
                  <a:pt x="6687373" y="451464"/>
                  <a:pt x="6674971" y="569347"/>
                </a:cubicBezTo>
                <a:cubicBezTo>
                  <a:pt x="6662569" y="687230"/>
                  <a:pt x="6673496" y="753384"/>
                  <a:pt x="6674971" y="936423"/>
                </a:cubicBezTo>
                <a:cubicBezTo>
                  <a:pt x="6670579" y="1035985"/>
                  <a:pt x="6568270" y="1122058"/>
                  <a:pt x="6487682" y="1123712"/>
                </a:cubicBezTo>
                <a:cubicBezTo>
                  <a:pt x="6235728" y="1117538"/>
                  <a:pt x="6105131" y="1125042"/>
                  <a:pt x="5920647" y="1123712"/>
                </a:cubicBezTo>
                <a:cubicBezTo>
                  <a:pt x="5736164" y="1122382"/>
                  <a:pt x="5610911" y="1118349"/>
                  <a:pt x="5416615" y="1123712"/>
                </a:cubicBezTo>
                <a:cubicBezTo>
                  <a:pt x="5222319" y="1129075"/>
                  <a:pt x="5058379" y="1131208"/>
                  <a:pt x="4786576" y="1123712"/>
                </a:cubicBezTo>
                <a:cubicBezTo>
                  <a:pt x="4514773" y="1116216"/>
                  <a:pt x="4292765" y="1110360"/>
                  <a:pt x="4093533" y="1123712"/>
                </a:cubicBezTo>
                <a:cubicBezTo>
                  <a:pt x="3894301" y="1137064"/>
                  <a:pt x="3551209" y="1122720"/>
                  <a:pt x="3337486" y="1123712"/>
                </a:cubicBezTo>
                <a:cubicBezTo>
                  <a:pt x="3123763" y="1124704"/>
                  <a:pt x="3021253" y="1143689"/>
                  <a:pt x="2770450" y="1123712"/>
                </a:cubicBezTo>
                <a:cubicBezTo>
                  <a:pt x="2519647" y="1103735"/>
                  <a:pt x="2470234" y="1107101"/>
                  <a:pt x="2266419" y="1123712"/>
                </a:cubicBezTo>
                <a:cubicBezTo>
                  <a:pt x="2062604" y="1140323"/>
                  <a:pt x="1830782" y="1131506"/>
                  <a:pt x="1699383" y="1123712"/>
                </a:cubicBezTo>
                <a:cubicBezTo>
                  <a:pt x="1567984" y="1115918"/>
                  <a:pt x="1358641" y="1130330"/>
                  <a:pt x="1132348" y="1123712"/>
                </a:cubicBezTo>
                <a:cubicBezTo>
                  <a:pt x="906055" y="1117094"/>
                  <a:pt x="482964" y="1165770"/>
                  <a:pt x="187289" y="1123712"/>
                </a:cubicBezTo>
                <a:cubicBezTo>
                  <a:pt x="81803" y="1122187"/>
                  <a:pt x="13655" y="1026378"/>
                  <a:pt x="0" y="936423"/>
                </a:cubicBezTo>
                <a:cubicBezTo>
                  <a:pt x="3239" y="781778"/>
                  <a:pt x="-12476" y="669252"/>
                  <a:pt x="0" y="561856"/>
                </a:cubicBezTo>
                <a:cubicBezTo>
                  <a:pt x="12476" y="454460"/>
                  <a:pt x="-933" y="365629"/>
                  <a:pt x="0" y="187289"/>
                </a:cubicBezTo>
                <a:close/>
              </a:path>
            </a:pathLst>
          </a:custGeom>
          <a:solidFill>
            <a:srgbClr val="FFFFFF"/>
          </a:solidFill>
          <a:ln w="38100" cap="flat" cmpd="sng" algn="ctr">
            <a:solidFill>
              <a:srgbClr val="008C3E"/>
            </a:solidFill>
            <a:prstDash val="solid"/>
            <a:miter lim="800000"/>
            <a:extLst>
              <a:ext uri="{C807C97D-BFC1-408E-A445-0C87EB9F89A2}">
                <ask:lineSketchStyleProps xmlns:ask="http://schemas.microsoft.com/office/drawing/2018/sketchyshapes" xmlns="" sd="4291815967">
                  <a:prstGeom prst="roundRect">
                    <a:avLst/>
                  </a:prstGeom>
                  <ask:type>
                    <ask:lineSketchFreehand/>
                  </ask:type>
                </ask:lineSketchStyleProps>
              </a:ext>
            </a:extLst>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p>
        </p:txBody>
      </p:sp>
      <p:sp>
        <p:nvSpPr>
          <p:cNvPr id="15" name="TextBox 14">
            <a:extLst>
              <a:ext uri="{FF2B5EF4-FFF2-40B4-BE49-F238E27FC236}">
                <a16:creationId xmlns:a16="http://schemas.microsoft.com/office/drawing/2014/main" id="{823811A1-21D3-005D-0754-512807CFFBBF}"/>
              </a:ext>
            </a:extLst>
          </p:cNvPr>
          <p:cNvSpPr txBox="1"/>
          <p:nvPr/>
        </p:nvSpPr>
        <p:spPr>
          <a:xfrm>
            <a:off x="1951054" y="5485571"/>
            <a:ext cx="5121900" cy="1015663"/>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err="1">
                <a:ln>
                  <a:solidFill>
                    <a:srgbClr val="FF0000"/>
                  </a:solidFill>
                </a:ln>
                <a:solidFill>
                  <a:srgbClr val="FF0000"/>
                </a:solidFill>
                <a:uLnTx/>
                <a:uFillTx/>
                <a:latin typeface="Cambria" panose="02040503050406030204" pitchFamily="18" charset="0"/>
                <a:ea typeface="Cambria" panose="02040503050406030204" pitchFamily="18" charset="0"/>
                <a:cs typeface="Calibri" panose="020F0502020204030204" pitchFamily="34" charset="0"/>
              </a:rPr>
              <a:t>Các</a:t>
            </a:r>
            <a:r>
              <a:rPr kumimoji="0" lang="en-US" sz="3000" b="1" i="0" u="none" strike="noStrike" kern="0" cap="none" spc="0" normalizeH="0" baseline="0" noProof="0" dirty="0">
                <a:ln>
                  <a:solidFill>
                    <a:srgbClr val="FF0000"/>
                  </a:solidFill>
                </a:ln>
                <a:solidFill>
                  <a:srgbClr val="FF0000"/>
                </a:solidFill>
                <a:uLnTx/>
                <a:uFillTx/>
                <a:latin typeface="Cambria" panose="02040503050406030204" pitchFamily="18" charset="0"/>
                <a:ea typeface="Cambria" panose="02040503050406030204" pitchFamily="18" charset="0"/>
                <a:cs typeface="Calibri" panose="020F0502020204030204" pitchFamily="34" charset="0"/>
              </a:rPr>
              <a:t> </a:t>
            </a:r>
            <a:r>
              <a:rPr kumimoji="0" lang="en-US" sz="3000" b="1" i="0" u="none" strike="noStrike" kern="0" cap="none" spc="0" normalizeH="0" baseline="0" noProof="0" dirty="0" err="1">
                <a:ln>
                  <a:solidFill>
                    <a:srgbClr val="FF0000"/>
                  </a:solidFill>
                </a:ln>
                <a:solidFill>
                  <a:srgbClr val="FF0000"/>
                </a:solidFill>
                <a:uLnTx/>
                <a:uFillTx/>
                <a:latin typeface="Cambria" panose="02040503050406030204" pitchFamily="18" charset="0"/>
                <a:ea typeface="Cambria" panose="02040503050406030204" pitchFamily="18" charset="0"/>
                <a:cs typeface="Calibri" panose="020F0502020204030204" pitchFamily="34" charset="0"/>
              </a:rPr>
              <a:t>bạn</a:t>
            </a:r>
            <a:r>
              <a:rPr kumimoji="0" lang="en-US" sz="3000" b="1" i="0" u="none" strike="noStrike" kern="0" cap="none" spc="0" normalizeH="0" baseline="0" noProof="0" dirty="0">
                <a:ln>
                  <a:solidFill>
                    <a:srgbClr val="FF0000"/>
                  </a:solidFill>
                </a:ln>
                <a:solidFill>
                  <a:srgbClr val="FF0000"/>
                </a:solidFill>
                <a:uLnTx/>
                <a:uFillTx/>
                <a:latin typeface="Cambria" panose="02040503050406030204" pitchFamily="18" charset="0"/>
                <a:ea typeface="Cambria" panose="02040503050406030204" pitchFamily="18" charset="0"/>
                <a:cs typeface="Calibri" panose="020F0502020204030204" pitchFamily="34" charset="0"/>
              </a:rPr>
              <a:t> khác </a:t>
            </a:r>
          </a:p>
          <a:p>
            <a:pPr marL="0" marR="0" lvl="0" indent="0" algn="ctr" defTabSz="914400" eaLnBrk="1" fontAlgn="auto" latinLnBrk="0" hangingPunct="1">
              <a:lnSpc>
                <a:spcPct val="100000"/>
              </a:lnSpc>
              <a:spcBef>
                <a:spcPts val="0"/>
              </a:spcBef>
              <a:spcAft>
                <a:spcPts val="0"/>
              </a:spcAft>
              <a:buClrTx/>
              <a:buSzTx/>
              <a:buFontTx/>
              <a:buNone/>
              <a:tabLst/>
              <a:defRPr/>
            </a:pPr>
            <a:r>
              <a:rPr lang="en-US" sz="3000" b="1" kern="0" dirty="0">
                <a:ln>
                  <a:solidFill>
                    <a:srgbClr val="FF0000"/>
                  </a:solidFill>
                </a:ln>
                <a:solidFill>
                  <a:srgbClr val="FF0000"/>
                </a:solidFill>
                <a:latin typeface="Cambria" panose="02040503050406030204" pitchFamily="18" charset="0"/>
                <a:ea typeface="Cambria" panose="02040503050406030204" pitchFamily="18" charset="0"/>
                <a:cs typeface="Calibri" panose="020F0502020204030204" pitchFamily="34" charset="0"/>
              </a:rPr>
              <a:t>Lắng nghe – góp ý – bổ sung</a:t>
            </a:r>
            <a:endParaRPr kumimoji="0" lang="en-US" sz="3000" b="1" i="0" u="none" strike="noStrike" kern="0" cap="none" spc="0" normalizeH="0" baseline="0" noProof="0" dirty="0">
              <a:ln>
                <a:solidFill>
                  <a:srgbClr val="FF0000"/>
                </a:solidFill>
              </a:ln>
              <a:solidFill>
                <a:srgbClr val="FF0000"/>
              </a:solidFill>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6" name="Picture 15" descr="Icon&#10;&#10;Description automatically generated">
            <a:extLst>
              <a:ext uri="{FF2B5EF4-FFF2-40B4-BE49-F238E27FC236}">
                <a16:creationId xmlns:a16="http://schemas.microsoft.com/office/drawing/2014/main" id="{389D7CAB-0C2F-9A26-845D-BC1D5EA0997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340269" y="6177725"/>
            <a:ext cx="458870" cy="458870"/>
          </a:xfrm>
          <a:prstGeom prst="rect">
            <a:avLst/>
          </a:prstGeom>
        </p:spPr>
      </p:pic>
      <p:grpSp>
        <p:nvGrpSpPr>
          <p:cNvPr id="19" name="Group 18">
            <a:extLst>
              <a:ext uri="{FF2B5EF4-FFF2-40B4-BE49-F238E27FC236}">
                <a16:creationId xmlns:a16="http://schemas.microsoft.com/office/drawing/2014/main" id="{0FB3EACC-A90E-3DE6-CF13-B7845140ADC8}"/>
              </a:ext>
            </a:extLst>
          </p:cNvPr>
          <p:cNvGrpSpPr/>
          <p:nvPr/>
        </p:nvGrpSpPr>
        <p:grpSpPr>
          <a:xfrm>
            <a:off x="5585583" y="-667869"/>
            <a:ext cx="4488137" cy="3719664"/>
            <a:chOff x="6639339" y="-880131"/>
            <a:chExt cx="5523172" cy="4140166"/>
          </a:xfrm>
        </p:grpSpPr>
        <p:pic>
          <p:nvPicPr>
            <p:cNvPr id="20" name="Picture 19">
              <a:extLst>
                <a:ext uri="{FF2B5EF4-FFF2-40B4-BE49-F238E27FC236}">
                  <a16:creationId xmlns:a16="http://schemas.microsoft.com/office/drawing/2014/main" id="{DAA22249-7372-A9BA-1FB3-D2C40A491BC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639339" y="-880131"/>
              <a:ext cx="5523172" cy="4140166"/>
            </a:xfrm>
            <a:prstGeom prst="rect">
              <a:avLst/>
            </a:prstGeom>
          </p:spPr>
        </p:pic>
        <p:sp>
          <p:nvSpPr>
            <p:cNvPr id="21" name="TextBox 20">
              <a:extLst>
                <a:ext uri="{FF2B5EF4-FFF2-40B4-BE49-F238E27FC236}">
                  <a16:creationId xmlns:a16="http://schemas.microsoft.com/office/drawing/2014/main" id="{310BD919-F448-A8A7-EAF8-53C115775BF1}"/>
                </a:ext>
              </a:extLst>
            </p:cNvPr>
            <p:cNvSpPr txBox="1"/>
            <p:nvPr/>
          </p:nvSpPr>
          <p:spPr>
            <a:xfrm>
              <a:off x="7146141" y="1196157"/>
              <a:ext cx="4950713" cy="1096225"/>
            </a:xfrm>
            <a:prstGeom prst="rect">
              <a:avLst/>
            </a:prstGeom>
            <a:noFill/>
          </p:spPr>
          <p:txBody>
            <a:bodyPr wrap="square" lIns="0" tIns="0" rIns="0" bIns="0" rtlCol="0">
              <a:spAutoFit/>
            </a:bodyPr>
            <a:lstStyle/>
            <a:p>
              <a:pPr algn="ctr"/>
              <a:r>
                <a:rPr lang="en-US" sz="3200" b="1" dirty="0">
                  <a:ln w="22225">
                    <a:solidFill>
                      <a:schemeClr val="accent2"/>
                    </a:solidFill>
                    <a:prstDash val="solid"/>
                  </a:ln>
                  <a:solidFill>
                    <a:srgbClr val="FF0000"/>
                  </a:solidFill>
                  <a:latin typeface="Cambria" panose="02040503050406030204" pitchFamily="18" charset="0"/>
                  <a:ea typeface="Cambria" panose="02040503050406030204" pitchFamily="18" charset="0"/>
                </a:rPr>
                <a:t>2 – 3 </a:t>
              </a:r>
              <a:r>
                <a:rPr lang="en-US" sz="3200" b="1" dirty="0" err="1">
                  <a:ln w="22225">
                    <a:solidFill>
                      <a:schemeClr val="accent2"/>
                    </a:solidFill>
                    <a:prstDash val="solid"/>
                  </a:ln>
                  <a:solidFill>
                    <a:srgbClr val="FF0000"/>
                  </a:solidFill>
                  <a:latin typeface="Cambria" panose="02040503050406030204" pitchFamily="18" charset="0"/>
                  <a:ea typeface="Cambria" panose="02040503050406030204" pitchFamily="18" charset="0"/>
                </a:rPr>
                <a:t>bạn</a:t>
              </a:r>
              <a:endParaRPr lang="en-US" sz="3200" b="1" dirty="0">
                <a:ln w="22225">
                  <a:solidFill>
                    <a:schemeClr val="accent2"/>
                  </a:solidFill>
                  <a:prstDash val="solid"/>
                </a:ln>
                <a:solidFill>
                  <a:srgbClr val="FF0000"/>
                </a:solidFill>
                <a:latin typeface="Cambria" panose="02040503050406030204" pitchFamily="18" charset="0"/>
                <a:ea typeface="Cambria" panose="02040503050406030204" pitchFamily="18" charset="0"/>
              </a:endParaRPr>
            </a:p>
            <a:p>
              <a:pPr algn="ctr"/>
              <a:r>
                <a:rPr lang="en-US" sz="3200" b="1" dirty="0">
                  <a:ln w="22225">
                    <a:solidFill>
                      <a:schemeClr val="accent2"/>
                    </a:solidFill>
                    <a:prstDash val="solid"/>
                  </a:ln>
                  <a:solidFill>
                    <a:srgbClr val="FF0000"/>
                  </a:solidFill>
                  <a:latin typeface="Cambria" panose="02040503050406030204" pitchFamily="18" charset="0"/>
                  <a:ea typeface="Cambria" panose="02040503050406030204" pitchFamily="18" charset="0"/>
                </a:rPr>
                <a:t>chia sẻ trước lớp</a:t>
              </a:r>
            </a:p>
          </p:txBody>
        </p:sp>
      </p:grpSp>
      <p:grpSp>
        <p:nvGrpSpPr>
          <p:cNvPr id="22" name="Group 21">
            <a:extLst>
              <a:ext uri="{FF2B5EF4-FFF2-40B4-BE49-F238E27FC236}">
                <a16:creationId xmlns:a16="http://schemas.microsoft.com/office/drawing/2014/main" id="{B07B4A9C-895E-CD6A-6316-120430D7CB24}"/>
              </a:ext>
            </a:extLst>
          </p:cNvPr>
          <p:cNvGrpSpPr/>
          <p:nvPr/>
        </p:nvGrpSpPr>
        <p:grpSpPr>
          <a:xfrm>
            <a:off x="298622" y="-1280085"/>
            <a:ext cx="5791839" cy="4513615"/>
            <a:chOff x="6639339" y="-880131"/>
            <a:chExt cx="5523172" cy="4140166"/>
          </a:xfrm>
        </p:grpSpPr>
        <p:pic>
          <p:nvPicPr>
            <p:cNvPr id="23" name="Picture 22">
              <a:extLst>
                <a:ext uri="{FF2B5EF4-FFF2-40B4-BE49-F238E27FC236}">
                  <a16:creationId xmlns:a16="http://schemas.microsoft.com/office/drawing/2014/main" id="{8E6B5F8F-7C85-8ECD-E49F-6779ED04117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639339" y="-880131"/>
              <a:ext cx="5523172" cy="4140166"/>
            </a:xfrm>
            <a:prstGeom prst="rect">
              <a:avLst/>
            </a:prstGeom>
          </p:spPr>
        </p:pic>
        <p:sp>
          <p:nvSpPr>
            <p:cNvPr id="24" name="TextBox 23">
              <a:extLst>
                <a:ext uri="{FF2B5EF4-FFF2-40B4-BE49-F238E27FC236}">
                  <a16:creationId xmlns:a16="http://schemas.microsoft.com/office/drawing/2014/main" id="{9FA34E97-66BE-2982-62E6-658062EEAF68}"/>
                </a:ext>
              </a:extLst>
            </p:cNvPr>
            <p:cNvSpPr txBox="1"/>
            <p:nvPr/>
          </p:nvSpPr>
          <p:spPr>
            <a:xfrm>
              <a:off x="7206649" y="1394118"/>
              <a:ext cx="4611490" cy="775712"/>
            </a:xfrm>
            <a:prstGeom prst="rect">
              <a:avLst/>
            </a:prstGeom>
            <a:noFill/>
          </p:spPr>
          <p:txBody>
            <a:bodyPr wrap="square" lIns="0" tIns="0" rIns="0" bIns="0" rtlCol="0">
              <a:spAutoFit/>
            </a:bodyPr>
            <a:lstStyle/>
            <a:p>
              <a:pPr algn="ctr"/>
              <a:r>
                <a:rPr lang="en-US" sz="5500" b="1" dirty="0">
                  <a:ln w="0"/>
                  <a:solidFill>
                    <a:schemeClr val="accent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CÙNG CHIA SẺ</a:t>
              </a:r>
            </a:p>
          </p:txBody>
        </p:sp>
      </p:grpSp>
    </p:spTree>
    <p:extLst>
      <p:ext uri="{BB962C8B-B14F-4D97-AF65-F5344CB8AC3E}">
        <p14:creationId xmlns:p14="http://schemas.microsoft.com/office/powerpoint/2010/main" val="29352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9E45D42F-D518-C3FC-574C-BA3034DBA0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9555" y="274108"/>
            <a:ext cx="10582445" cy="6309783"/>
          </a:xfrm>
          <a:prstGeom prst="rect">
            <a:avLst/>
          </a:prstGeom>
        </p:spPr>
      </p:pic>
      <p:sp>
        <p:nvSpPr>
          <p:cNvPr id="17" name="TextBox 16">
            <a:extLst>
              <a:ext uri="{FF2B5EF4-FFF2-40B4-BE49-F238E27FC236}">
                <a16:creationId xmlns:a16="http://schemas.microsoft.com/office/drawing/2014/main" id="{1EA41B3C-4E9E-168E-4608-19FBA0BF75C3}"/>
              </a:ext>
            </a:extLst>
          </p:cNvPr>
          <p:cNvSpPr txBox="1"/>
          <p:nvPr/>
        </p:nvSpPr>
        <p:spPr>
          <a:xfrm>
            <a:off x="3981450" y="1028700"/>
            <a:ext cx="5962650" cy="4832092"/>
          </a:xfrm>
          <a:prstGeom prst="rect">
            <a:avLst/>
          </a:prstGeom>
          <a:noFill/>
        </p:spPr>
        <p:txBody>
          <a:bodyPr wrap="square" rtlCol="0">
            <a:spAutoFit/>
          </a:bodyPr>
          <a:lstStyle/>
          <a:p>
            <a:pPr lvl="0" algn="just"/>
            <a:r>
              <a:rPr lang="vi-VN" sz="4400" b="1" dirty="0">
                <a:solidFill>
                  <a:srgbClr val="0070C0"/>
                </a:solidFill>
                <a:latin typeface="Calibri" panose="020F0502020204030204"/>
                <a:ea typeface="SimSun" panose="02010600030101010101" pitchFamily="2" charset="-122"/>
              </a:rPr>
              <a:t>Lớp học được trang trí khác nhau nhưng đảm bảo các đồ dùng thiết bị để HS học tập. Các em phải thực hiện việc giữ gìn cẩn thận các đồ dùng, thiết bị đó</a:t>
            </a:r>
            <a:r>
              <a:rPr lang="en-US" sz="4400" b="1" dirty="0">
                <a:solidFill>
                  <a:srgbClr val="0070C0"/>
                </a:solidFill>
                <a:latin typeface="Calibri" panose="020F0502020204030204"/>
                <a:ea typeface="SimSun" panose="02010600030101010101" pitchFamily="2" charset="-122"/>
              </a:rPr>
              <a:t>.</a:t>
            </a:r>
            <a:endParaRPr kumimoji="0" lang="en-US" sz="4400" b="1" i="0" u="none" strike="noStrike" kern="1200" cap="none" spc="0" normalizeH="0" baseline="0" noProof="0" dirty="0">
              <a:ln>
                <a:noFill/>
              </a:ln>
              <a:solidFill>
                <a:srgbClr val="0070C0"/>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96179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DE703AAB-0C7C-4BBF-B7F2-817290CE419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349403" y="5880100"/>
            <a:ext cx="577827" cy="577827"/>
          </a:xfrm>
          <a:prstGeom prst="rect">
            <a:avLst/>
          </a:prstGeom>
        </p:spPr>
      </p:pic>
      <p:pic>
        <p:nvPicPr>
          <p:cNvPr id="6" name="Picture 5" descr="Icon&#10;&#10;Description automatically generated">
            <a:extLst>
              <a:ext uri="{FF2B5EF4-FFF2-40B4-BE49-F238E27FC236}">
                <a16:creationId xmlns:a16="http://schemas.microsoft.com/office/drawing/2014/main" id="{8146F42E-3081-8FAF-5EF3-193510FE054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378701" y="6295292"/>
            <a:ext cx="371652" cy="371652"/>
          </a:xfrm>
          <a:prstGeom prst="rect">
            <a:avLst/>
          </a:prstGeom>
        </p:spPr>
      </p:pic>
      <p:grpSp>
        <p:nvGrpSpPr>
          <p:cNvPr id="7" name="Group 6">
            <a:extLst>
              <a:ext uri="{FF2B5EF4-FFF2-40B4-BE49-F238E27FC236}">
                <a16:creationId xmlns:a16="http://schemas.microsoft.com/office/drawing/2014/main" id="{8F5991FD-799D-40B2-5DB1-A1FEC8DB814E}"/>
              </a:ext>
            </a:extLst>
          </p:cNvPr>
          <p:cNvGrpSpPr/>
          <p:nvPr/>
        </p:nvGrpSpPr>
        <p:grpSpPr>
          <a:xfrm>
            <a:off x="3601616" y="2132269"/>
            <a:ext cx="7747787" cy="4874664"/>
            <a:chOff x="8354279" y="2716696"/>
            <a:chExt cx="3509435" cy="3561687"/>
          </a:xfrm>
        </p:grpSpPr>
        <p:pic>
          <p:nvPicPr>
            <p:cNvPr id="8" name="Picture 7" descr="A picture containing text, wooden, wood, file&#10;&#10;Description automatically generated">
              <a:extLst>
                <a:ext uri="{FF2B5EF4-FFF2-40B4-BE49-F238E27FC236}">
                  <a16:creationId xmlns:a16="http://schemas.microsoft.com/office/drawing/2014/main" id="{A418473F-5593-467A-DF5F-271BA1082B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4279" y="2716696"/>
              <a:ext cx="3509435" cy="3561687"/>
            </a:xfrm>
            <a:prstGeom prst="rect">
              <a:avLst/>
            </a:prstGeom>
          </p:spPr>
        </p:pic>
        <p:sp>
          <p:nvSpPr>
            <p:cNvPr id="9" name="TextBox 8">
              <a:extLst>
                <a:ext uri="{FF2B5EF4-FFF2-40B4-BE49-F238E27FC236}">
                  <a16:creationId xmlns:a16="http://schemas.microsoft.com/office/drawing/2014/main" id="{2AE09250-14BB-8C9A-7484-A59E0D3DE845}"/>
                </a:ext>
              </a:extLst>
            </p:cNvPr>
            <p:cNvSpPr txBox="1"/>
            <p:nvPr/>
          </p:nvSpPr>
          <p:spPr>
            <a:xfrm>
              <a:off x="8362246" y="3140410"/>
              <a:ext cx="3475960" cy="141673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sng" strike="noStrike" kern="0" cap="none" spc="0" normalizeH="0" baseline="0" noProof="0" dirty="0" err="1">
                  <a:ln>
                    <a:solidFill>
                      <a:schemeClr val="accent6"/>
                    </a:solidFill>
                  </a:ln>
                  <a:solidFill>
                    <a:schemeClr val="bg1"/>
                  </a:solidFill>
                  <a:effectLst>
                    <a:outerShdw blurRad="38100" dist="38100" dir="2700000" algn="tl">
                      <a:srgbClr val="000000">
                        <a:alpha val="43137"/>
                      </a:srgbClr>
                    </a:outerShdw>
                  </a:effectLst>
                  <a:uLnTx/>
                  <a:uFillTx/>
                  <a:cs typeface="Calibri" panose="020F0502020204030204" pitchFamily="34" charset="0"/>
                </a:rPr>
                <a:t>Về</a:t>
              </a:r>
              <a:r>
                <a:rPr kumimoji="0" lang="en-US" sz="4000" b="1" i="0" u="sng" strike="noStrike" kern="0" cap="none" spc="0" normalizeH="0" baseline="0" noProof="0" dirty="0">
                  <a:ln>
                    <a:solidFill>
                      <a:schemeClr val="accent6"/>
                    </a:solidFill>
                  </a:ln>
                  <a:solidFill>
                    <a:schemeClr val="bg1"/>
                  </a:solidFill>
                  <a:effectLst>
                    <a:outerShdw blurRad="38100" dist="38100" dir="2700000" algn="tl">
                      <a:srgbClr val="000000">
                        <a:alpha val="43137"/>
                      </a:srgbClr>
                    </a:outerShdw>
                  </a:effectLst>
                  <a:uLnTx/>
                  <a:uFillTx/>
                  <a:cs typeface="Calibri" panose="020F0502020204030204" pitchFamily="34" charset="0"/>
                </a:rPr>
                <a:t> </a:t>
              </a:r>
              <a:r>
                <a:rPr kumimoji="0" lang="en-US" sz="4000" b="1" i="0" u="sng" strike="noStrike" kern="0" cap="none" spc="0" normalizeH="0" baseline="0" noProof="0" dirty="0" err="1">
                  <a:ln>
                    <a:solidFill>
                      <a:schemeClr val="accent6"/>
                    </a:solidFill>
                  </a:ln>
                  <a:solidFill>
                    <a:schemeClr val="bg1"/>
                  </a:solidFill>
                  <a:effectLst>
                    <a:outerShdw blurRad="38100" dist="38100" dir="2700000" algn="tl">
                      <a:srgbClr val="000000">
                        <a:alpha val="43137"/>
                      </a:srgbClr>
                    </a:outerShdw>
                  </a:effectLst>
                  <a:uLnTx/>
                  <a:uFillTx/>
                  <a:cs typeface="Calibri" panose="020F0502020204030204" pitchFamily="34" charset="0"/>
                </a:rPr>
                <a:t>nhà</a:t>
              </a:r>
              <a:r>
                <a:rPr kumimoji="0" lang="en-US" sz="4000" b="1" i="0" u="sng" strike="noStrike" kern="0" cap="none" spc="0" normalizeH="0" baseline="0" noProof="0" dirty="0">
                  <a:ln>
                    <a:solidFill>
                      <a:schemeClr val="accent6"/>
                    </a:solidFill>
                  </a:ln>
                  <a:solidFill>
                    <a:schemeClr val="bg1"/>
                  </a:solidFill>
                  <a:effectLst>
                    <a:outerShdw blurRad="38100" dist="38100" dir="2700000" algn="tl">
                      <a:srgbClr val="000000">
                        <a:alpha val="43137"/>
                      </a:srgbClr>
                    </a:outerShdw>
                  </a:effectLst>
                  <a:uLnTx/>
                  <a:uFillTx/>
                  <a:cs typeface="Calibri" panose="020F0502020204030204" pitchFamily="34" charset="0"/>
                </a:rPr>
                <a:t>: </a:t>
              </a:r>
              <a:r>
                <a:rPr kumimoji="0" lang="en-US" sz="4000" b="1" i="0" u="none" strike="noStrike" kern="0" cap="none" spc="0" normalizeH="0" baseline="0" noProof="0" dirty="0" err="1">
                  <a:ln>
                    <a:solidFill>
                      <a:schemeClr val="accent6"/>
                    </a:solidFill>
                  </a:ln>
                  <a:solidFill>
                    <a:schemeClr val="bg1"/>
                  </a:solidFill>
                  <a:effectLst>
                    <a:outerShdw blurRad="38100" dist="38100" dir="2700000" algn="tl">
                      <a:srgbClr val="000000">
                        <a:alpha val="43137"/>
                      </a:srgbClr>
                    </a:outerShdw>
                  </a:effectLst>
                  <a:uLnTx/>
                  <a:uFillTx/>
                  <a:cs typeface="Calibri" panose="020F0502020204030204" pitchFamily="34" charset="0"/>
                </a:rPr>
                <a:t>Kể</a:t>
              </a:r>
              <a:r>
                <a:rPr kumimoji="0" lang="en-US" sz="4000" b="1" i="0" u="none" strike="noStrike" kern="0" cap="none" spc="0" normalizeH="0" baseline="0" noProof="0" dirty="0">
                  <a:ln>
                    <a:solidFill>
                      <a:schemeClr val="accent6"/>
                    </a:solidFill>
                  </a:ln>
                  <a:solidFill>
                    <a:schemeClr val="bg1"/>
                  </a:solidFill>
                  <a:effectLst>
                    <a:outerShdw blurRad="38100" dist="38100" dir="2700000" algn="tl">
                      <a:srgbClr val="000000">
                        <a:alpha val="43137"/>
                      </a:srgbClr>
                    </a:outerShdw>
                  </a:effectLst>
                  <a:uLnTx/>
                  <a:uFillTx/>
                  <a:cs typeface="Calibri" panose="020F0502020204030204" pitchFamily="34" charset="0"/>
                </a:rPr>
                <a:t> </a:t>
              </a:r>
              <a:r>
                <a:rPr kumimoji="0" lang="en-US" sz="4000" b="1" i="0" u="none" strike="noStrike" kern="0" cap="none" spc="0" normalizeH="0" baseline="0" noProof="0" dirty="0" err="1">
                  <a:ln>
                    <a:solidFill>
                      <a:schemeClr val="accent6"/>
                    </a:solidFill>
                  </a:ln>
                  <a:solidFill>
                    <a:schemeClr val="bg1"/>
                  </a:solidFill>
                  <a:effectLst>
                    <a:outerShdw blurRad="38100" dist="38100" dir="2700000" algn="tl">
                      <a:srgbClr val="000000">
                        <a:alpha val="43137"/>
                      </a:srgbClr>
                    </a:outerShdw>
                  </a:effectLst>
                  <a:uLnTx/>
                  <a:uFillTx/>
                  <a:cs typeface="Calibri" panose="020F0502020204030204" pitchFamily="34" charset="0"/>
                </a:rPr>
                <a:t>cho</a:t>
              </a:r>
              <a:r>
                <a:rPr kumimoji="0" lang="en-US" sz="4000" b="1" i="0" u="none" strike="noStrike" kern="0" cap="none" spc="0" normalizeH="0" baseline="0" noProof="0" dirty="0">
                  <a:ln>
                    <a:solidFill>
                      <a:schemeClr val="accent6"/>
                    </a:solidFill>
                  </a:ln>
                  <a:solidFill>
                    <a:schemeClr val="bg1"/>
                  </a:solidFill>
                  <a:effectLst>
                    <a:outerShdw blurRad="38100" dist="38100" dir="2700000" algn="tl">
                      <a:srgbClr val="000000">
                        <a:alpha val="43137"/>
                      </a:srgbClr>
                    </a:outerShdw>
                  </a:effectLst>
                  <a:uLnTx/>
                  <a:uFillTx/>
                  <a:cs typeface="Calibri" panose="020F0502020204030204" pitchFamily="34" charset="0"/>
                </a:rPr>
                <a:t> </a:t>
              </a:r>
              <a:r>
                <a:rPr kumimoji="0" lang="en-US" sz="4000" b="1" i="0" u="none" strike="noStrike" kern="0" cap="none" spc="0" normalizeH="0" baseline="0" noProof="0" dirty="0" err="1">
                  <a:ln>
                    <a:solidFill>
                      <a:schemeClr val="accent6"/>
                    </a:solidFill>
                  </a:ln>
                  <a:solidFill>
                    <a:schemeClr val="bg1"/>
                  </a:solidFill>
                  <a:effectLst>
                    <a:outerShdw blurRad="38100" dist="38100" dir="2700000" algn="tl">
                      <a:srgbClr val="000000">
                        <a:alpha val="43137"/>
                      </a:srgbClr>
                    </a:outerShdw>
                  </a:effectLst>
                  <a:uLnTx/>
                  <a:uFillTx/>
                  <a:cs typeface="Calibri" panose="020F0502020204030204" pitchFamily="34" charset="0"/>
                </a:rPr>
                <a:t>bố</a:t>
              </a:r>
              <a:r>
                <a:rPr kumimoji="0" lang="en-US" sz="4000" b="1" i="0" u="none" strike="noStrike" kern="0" cap="none" spc="0" normalizeH="0" baseline="0" noProof="0" dirty="0">
                  <a:ln>
                    <a:solidFill>
                      <a:schemeClr val="accent6"/>
                    </a:solidFill>
                  </a:ln>
                  <a:solidFill>
                    <a:schemeClr val="bg1"/>
                  </a:solidFill>
                  <a:effectLst>
                    <a:outerShdw blurRad="38100" dist="38100" dir="2700000" algn="tl">
                      <a:srgbClr val="000000">
                        <a:alpha val="43137"/>
                      </a:srgbClr>
                    </a:outerShdw>
                  </a:effectLst>
                  <a:uLnTx/>
                  <a:uFillTx/>
                  <a:cs typeface="Calibri" panose="020F0502020204030204" pitchFamily="34" charset="0"/>
                </a:rPr>
                <a:t> </a:t>
              </a:r>
              <a:r>
                <a:rPr kumimoji="0" lang="en-US" sz="4000" b="1" i="0" u="none" strike="noStrike" kern="0" cap="none" spc="0" normalizeH="0" baseline="0" noProof="0" dirty="0" err="1">
                  <a:ln>
                    <a:solidFill>
                      <a:schemeClr val="accent6"/>
                    </a:solidFill>
                  </a:ln>
                  <a:solidFill>
                    <a:schemeClr val="bg1"/>
                  </a:solidFill>
                  <a:effectLst>
                    <a:outerShdw blurRad="38100" dist="38100" dir="2700000" algn="tl">
                      <a:srgbClr val="000000">
                        <a:alpha val="43137"/>
                      </a:srgbClr>
                    </a:outerShdw>
                  </a:effectLst>
                  <a:uLnTx/>
                  <a:uFillTx/>
                  <a:cs typeface="Calibri" panose="020F0502020204030204" pitchFamily="34" charset="0"/>
                </a:rPr>
                <a:t>mẹ</a:t>
              </a:r>
              <a:r>
                <a:rPr kumimoji="0" lang="en-US" sz="4000" b="1" i="0" u="none" strike="noStrike" kern="0" cap="none" spc="0" normalizeH="0" baseline="0" noProof="0" dirty="0">
                  <a:ln>
                    <a:solidFill>
                      <a:schemeClr val="accent6"/>
                    </a:solidFill>
                  </a:ln>
                  <a:solidFill>
                    <a:schemeClr val="bg1"/>
                  </a:solidFill>
                  <a:effectLst>
                    <a:outerShdw blurRad="38100" dist="38100" dir="2700000" algn="tl">
                      <a:srgbClr val="000000">
                        <a:alpha val="43137"/>
                      </a:srgbClr>
                    </a:outerShdw>
                  </a:effectLst>
                  <a:uLnTx/>
                  <a:uFillTx/>
                  <a:cs typeface="Calibri" panose="020F0502020204030204" pitchFamily="34" charset="0"/>
                </a:rPr>
                <a:t>, </a:t>
              </a:r>
              <a:r>
                <a:rPr kumimoji="0" lang="en-US" sz="4000" b="1" i="0" u="none" strike="noStrike" kern="0" cap="none" spc="0" normalizeH="0" baseline="0" noProof="0" dirty="0" err="1">
                  <a:ln>
                    <a:solidFill>
                      <a:schemeClr val="accent6"/>
                    </a:solidFill>
                  </a:ln>
                  <a:solidFill>
                    <a:schemeClr val="bg1"/>
                  </a:solidFill>
                  <a:effectLst>
                    <a:outerShdw blurRad="38100" dist="38100" dir="2700000" algn="tl">
                      <a:srgbClr val="000000">
                        <a:alpha val="43137"/>
                      </a:srgbClr>
                    </a:outerShdw>
                  </a:effectLst>
                  <a:uLnTx/>
                  <a:uFillTx/>
                  <a:cs typeface="Calibri" panose="020F0502020204030204" pitchFamily="34" charset="0"/>
                </a:rPr>
                <a:t>anh</a:t>
              </a:r>
              <a:r>
                <a:rPr kumimoji="0" lang="en-US" sz="4000" b="1" i="0" u="none" strike="noStrike" kern="0" cap="none" spc="0" normalizeH="0" baseline="0" noProof="0" dirty="0">
                  <a:ln>
                    <a:solidFill>
                      <a:schemeClr val="accent6"/>
                    </a:solidFill>
                  </a:ln>
                  <a:solidFill>
                    <a:schemeClr val="bg1"/>
                  </a:solidFill>
                  <a:effectLst>
                    <a:outerShdw blurRad="38100" dist="38100" dir="2700000" algn="tl">
                      <a:srgbClr val="000000">
                        <a:alpha val="43137"/>
                      </a:srgbClr>
                    </a:outerShdw>
                  </a:effectLst>
                  <a:uLnTx/>
                  <a:uFillTx/>
                  <a:cs typeface="Calibri" panose="020F0502020204030204" pitchFamily="34" charset="0"/>
                </a:rPr>
                <a:t> </a:t>
              </a:r>
              <a:r>
                <a:rPr kumimoji="0" lang="en-US" sz="4000" b="1" i="0" u="none" strike="noStrike" kern="0" cap="none" spc="0" normalizeH="0" baseline="0" noProof="0" dirty="0" err="1">
                  <a:ln>
                    <a:solidFill>
                      <a:schemeClr val="accent6"/>
                    </a:solidFill>
                  </a:ln>
                  <a:solidFill>
                    <a:schemeClr val="bg1"/>
                  </a:solidFill>
                  <a:effectLst>
                    <a:outerShdw blurRad="38100" dist="38100" dir="2700000" algn="tl">
                      <a:srgbClr val="000000">
                        <a:alpha val="43137"/>
                      </a:srgbClr>
                    </a:outerShdw>
                  </a:effectLst>
                  <a:uLnTx/>
                  <a:uFillTx/>
                  <a:cs typeface="Calibri" panose="020F0502020204030204" pitchFamily="34" charset="0"/>
                </a:rPr>
                <a:t>chị</a:t>
              </a:r>
              <a:r>
                <a:rPr kumimoji="0" lang="en-US" sz="4000" b="1" i="0" u="none" strike="noStrike" kern="0" cap="none" spc="0" normalizeH="0" baseline="0" noProof="0" dirty="0">
                  <a:ln>
                    <a:solidFill>
                      <a:schemeClr val="accent6"/>
                    </a:solidFill>
                  </a:ln>
                  <a:solidFill>
                    <a:schemeClr val="bg1"/>
                  </a:solidFill>
                  <a:effectLst>
                    <a:outerShdw blurRad="38100" dist="38100" dir="2700000" algn="tl">
                      <a:srgbClr val="000000">
                        <a:alpha val="43137"/>
                      </a:srgbClr>
                    </a:outerShdw>
                  </a:effectLst>
                  <a:uLnTx/>
                  <a:uFillTx/>
                  <a:cs typeface="Calibri" panose="020F0502020204030204" pitchFamily="34" charset="0"/>
                </a:rPr>
                <a:t> </a:t>
              </a:r>
              <a:r>
                <a:rPr kumimoji="0" lang="en-US" sz="4000" b="1" i="0" u="none" strike="noStrike" kern="0" cap="none" spc="0" normalizeH="0" baseline="0" noProof="0" dirty="0" err="1">
                  <a:ln>
                    <a:solidFill>
                      <a:schemeClr val="accent6"/>
                    </a:solidFill>
                  </a:ln>
                  <a:solidFill>
                    <a:schemeClr val="bg1"/>
                  </a:solidFill>
                  <a:effectLst>
                    <a:outerShdw blurRad="38100" dist="38100" dir="2700000" algn="tl">
                      <a:srgbClr val="000000">
                        <a:alpha val="43137"/>
                      </a:srgbClr>
                    </a:outerShdw>
                  </a:effectLst>
                  <a:uLnTx/>
                  <a:uFillTx/>
                  <a:cs typeface="Calibri" panose="020F0502020204030204" pitchFamily="34" charset="0"/>
                </a:rPr>
                <a:t>về</a:t>
              </a:r>
              <a:r>
                <a:rPr kumimoji="0" lang="en-US" sz="4000" b="1" i="0" u="none" strike="noStrike" kern="0" cap="none" spc="0" normalizeH="0" baseline="0" noProof="0" dirty="0">
                  <a:ln>
                    <a:solidFill>
                      <a:schemeClr val="accent6"/>
                    </a:solidFill>
                  </a:ln>
                  <a:solidFill>
                    <a:schemeClr val="bg1"/>
                  </a:solidFill>
                  <a:effectLst>
                    <a:outerShdw blurRad="38100" dist="38100" dir="2700000" algn="tl">
                      <a:srgbClr val="000000">
                        <a:alpha val="43137"/>
                      </a:srgbClr>
                    </a:outerShdw>
                  </a:effectLst>
                  <a:uLnTx/>
                  <a:uFillTx/>
                  <a:cs typeface="Calibri" panose="020F0502020204030204" pitchFamily="34" charset="0"/>
                </a:rPr>
                <a:t> </a:t>
              </a:r>
              <a:r>
                <a:rPr kumimoji="0" lang="en-US" sz="4000" b="1" i="0" u="none" strike="noStrike" kern="0" cap="none" spc="0" normalizeH="0" baseline="0" noProof="0" dirty="0" err="1">
                  <a:ln>
                    <a:solidFill>
                      <a:schemeClr val="accent6"/>
                    </a:solidFill>
                  </a:ln>
                  <a:solidFill>
                    <a:schemeClr val="bg1"/>
                  </a:solidFill>
                  <a:effectLst>
                    <a:outerShdw blurRad="38100" dist="38100" dir="2700000" algn="tl">
                      <a:srgbClr val="000000">
                        <a:alpha val="43137"/>
                      </a:srgbClr>
                    </a:outerShdw>
                  </a:effectLst>
                  <a:uLnTx/>
                  <a:uFillTx/>
                  <a:cs typeface="Calibri" panose="020F0502020204030204" pitchFamily="34" charset="0"/>
                </a:rPr>
                <a:t>lớp</a:t>
              </a:r>
              <a:r>
                <a:rPr kumimoji="0" lang="en-US" sz="4000" b="1" i="0" u="none" strike="noStrike" kern="0" cap="none" spc="0" normalizeH="0" baseline="0" noProof="0" dirty="0">
                  <a:ln>
                    <a:solidFill>
                      <a:schemeClr val="accent6"/>
                    </a:solidFill>
                  </a:ln>
                  <a:solidFill>
                    <a:schemeClr val="bg1"/>
                  </a:solidFill>
                  <a:effectLst>
                    <a:outerShdw blurRad="38100" dist="38100" dir="2700000" algn="tl">
                      <a:srgbClr val="000000">
                        <a:alpha val="43137"/>
                      </a:srgbClr>
                    </a:outerShdw>
                  </a:effectLst>
                  <a:uLnTx/>
                  <a:uFillTx/>
                  <a:cs typeface="Calibri" panose="020F0502020204030204" pitchFamily="34" charset="0"/>
                </a:rPr>
                <a:t> </a:t>
              </a:r>
              <a:r>
                <a:rPr kumimoji="0" lang="en-US" sz="4000" b="1" i="0" u="none" strike="noStrike" kern="0" cap="none" spc="0" normalizeH="0" baseline="0" noProof="0" dirty="0" err="1">
                  <a:ln>
                    <a:solidFill>
                      <a:schemeClr val="accent6"/>
                    </a:solidFill>
                  </a:ln>
                  <a:solidFill>
                    <a:schemeClr val="bg1"/>
                  </a:solidFill>
                  <a:effectLst>
                    <a:outerShdw blurRad="38100" dist="38100" dir="2700000" algn="tl">
                      <a:srgbClr val="000000">
                        <a:alpha val="43137"/>
                      </a:srgbClr>
                    </a:outerShdw>
                  </a:effectLst>
                  <a:uLnTx/>
                  <a:uFillTx/>
                  <a:cs typeface="Calibri" panose="020F0502020204030204" pitchFamily="34" charset="0"/>
                </a:rPr>
                <a:t>học</a:t>
              </a:r>
              <a:r>
                <a:rPr kumimoji="0" lang="en-US" sz="4000" b="1" i="0" u="none" strike="noStrike" kern="0" cap="none" spc="0" normalizeH="0" baseline="0" noProof="0" dirty="0">
                  <a:ln>
                    <a:solidFill>
                      <a:schemeClr val="accent6"/>
                    </a:solidFill>
                  </a:ln>
                  <a:solidFill>
                    <a:schemeClr val="bg1"/>
                  </a:solidFill>
                  <a:effectLst>
                    <a:outerShdw blurRad="38100" dist="38100" dir="2700000" algn="tl">
                      <a:srgbClr val="000000">
                        <a:alpha val="43137"/>
                      </a:srgbClr>
                    </a:outerShdw>
                  </a:effectLst>
                  <a:uLnTx/>
                  <a:uFillTx/>
                  <a:cs typeface="Calibri" panose="020F0502020204030204" pitchFamily="34" charset="0"/>
                </a:rPr>
                <a:t> </a:t>
              </a:r>
              <a:r>
                <a:rPr kumimoji="0" lang="en-US" sz="4000" b="1" i="0" u="none" strike="noStrike" kern="0" cap="none" spc="0" normalizeH="0" baseline="0" noProof="0" dirty="0" err="1">
                  <a:ln>
                    <a:solidFill>
                      <a:schemeClr val="accent6"/>
                    </a:solidFill>
                  </a:ln>
                  <a:solidFill>
                    <a:schemeClr val="bg1"/>
                  </a:solidFill>
                  <a:effectLst>
                    <a:outerShdw blurRad="38100" dist="38100" dir="2700000" algn="tl">
                      <a:srgbClr val="000000">
                        <a:alpha val="43137"/>
                      </a:srgbClr>
                    </a:outerShdw>
                  </a:effectLst>
                  <a:uLnTx/>
                  <a:uFillTx/>
                  <a:cs typeface="Calibri" panose="020F0502020204030204" pitchFamily="34" charset="0"/>
                </a:rPr>
                <a:t>của</a:t>
              </a:r>
              <a:r>
                <a:rPr kumimoji="0" lang="en-US" sz="4000" b="1" i="0" u="none" strike="noStrike" kern="0" cap="none" spc="0" normalizeH="0" baseline="0" noProof="0" dirty="0">
                  <a:ln>
                    <a:solidFill>
                      <a:schemeClr val="accent6"/>
                    </a:solidFill>
                  </a:ln>
                  <a:solidFill>
                    <a:schemeClr val="bg1"/>
                  </a:solidFill>
                  <a:effectLst>
                    <a:outerShdw blurRad="38100" dist="38100" dir="2700000" algn="tl">
                      <a:srgbClr val="000000">
                        <a:alpha val="43137"/>
                      </a:srgbClr>
                    </a:outerShdw>
                  </a:effectLst>
                  <a:uLnTx/>
                  <a:uFillTx/>
                  <a:cs typeface="Calibri" panose="020F0502020204030204" pitchFamily="34" charset="0"/>
                </a:rPr>
                <a:t> </a:t>
              </a:r>
              <a:r>
                <a:rPr kumimoji="0" lang="en-US" sz="4000" b="1" i="0" u="none" strike="noStrike" kern="0" cap="none" spc="0" normalizeH="0" baseline="0" noProof="0" dirty="0" err="1">
                  <a:ln>
                    <a:solidFill>
                      <a:schemeClr val="accent6"/>
                    </a:solidFill>
                  </a:ln>
                  <a:solidFill>
                    <a:schemeClr val="bg1"/>
                  </a:solidFill>
                  <a:effectLst>
                    <a:outerShdw blurRad="38100" dist="38100" dir="2700000" algn="tl">
                      <a:srgbClr val="000000">
                        <a:alpha val="43137"/>
                      </a:srgbClr>
                    </a:outerShdw>
                  </a:effectLst>
                  <a:uLnTx/>
                  <a:uFillTx/>
                  <a:cs typeface="Calibri" panose="020F0502020204030204" pitchFamily="34" charset="0"/>
                </a:rPr>
                <a:t>mình</a:t>
              </a:r>
              <a:endParaRPr kumimoji="0" lang="vi-VN" sz="4000" b="1" i="0" u="none" strike="noStrike" kern="0" cap="none" spc="0" normalizeH="0" baseline="0" noProof="0" dirty="0">
                <a:ln>
                  <a:solidFill>
                    <a:schemeClr val="accent6"/>
                  </a:solidFill>
                </a:ln>
                <a:solidFill>
                  <a:schemeClr val="bg1"/>
                </a:solidFill>
                <a:effectLst>
                  <a:outerShdw blurRad="38100" dist="38100" dir="2700000" algn="tl">
                    <a:srgbClr val="000000">
                      <a:alpha val="43137"/>
                    </a:srgbClr>
                  </a:outerShdw>
                </a:effectLst>
                <a:uLnTx/>
                <a:uFillTx/>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vi-VN" sz="4000" b="1" kern="0" dirty="0">
                  <a:ln>
                    <a:solidFill>
                      <a:schemeClr val="accent6"/>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Xem: Bài 6: Lớp học của em Tiết 2.</a:t>
              </a:r>
              <a:endParaRPr kumimoji="0" lang="en-US" sz="4000" b="1" i="0" u="none" strike="noStrike" kern="0" cap="none" spc="0" normalizeH="0" baseline="0" noProof="0" dirty="0">
                <a:ln>
                  <a:solidFill>
                    <a:schemeClr val="accent6"/>
                  </a:solidFill>
                </a:ln>
                <a:solidFill>
                  <a:schemeClr val="bg1"/>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10" name="TextBox 9">
            <a:extLst>
              <a:ext uri="{FF2B5EF4-FFF2-40B4-BE49-F238E27FC236}">
                <a16:creationId xmlns:a16="http://schemas.microsoft.com/office/drawing/2014/main" id="{A9A4828D-F48D-27C4-2969-5D266C438722}"/>
              </a:ext>
            </a:extLst>
          </p:cNvPr>
          <p:cNvSpPr txBox="1"/>
          <p:nvPr/>
        </p:nvSpPr>
        <p:spPr>
          <a:xfrm>
            <a:off x="926087" y="592665"/>
            <a:ext cx="2600885" cy="830997"/>
          </a:xfrm>
          <a:prstGeom prst="rect">
            <a:avLst/>
          </a:prstGeom>
          <a:noFill/>
        </p:spPr>
        <p:txBody>
          <a:bodyPr wrap="square" rtlCol="0">
            <a:spAutoFit/>
          </a:bodyPr>
          <a:lstStyle/>
          <a:p>
            <a:r>
              <a:rPr lang="vi-VN" sz="4800" b="1" dirty="0">
                <a:solidFill>
                  <a:srgbClr val="FF0000"/>
                </a:solidFill>
              </a:rPr>
              <a:t>DẶN DÒ</a:t>
            </a:r>
            <a:endParaRPr lang="en-US" sz="4800" b="1" dirty="0">
              <a:solidFill>
                <a:srgbClr val="FF0000"/>
              </a:solidFill>
            </a:endParaRPr>
          </a:p>
        </p:txBody>
      </p:sp>
    </p:spTree>
    <p:extLst>
      <p:ext uri="{BB962C8B-B14F-4D97-AF65-F5344CB8AC3E}">
        <p14:creationId xmlns:p14="http://schemas.microsoft.com/office/powerpoint/2010/main" val="308674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BD9C016-F447-8B18-F15B-9740B70CE14D}"/>
              </a:ext>
            </a:extLst>
          </p:cNvPr>
          <p:cNvSpPr txBox="1"/>
          <p:nvPr/>
        </p:nvSpPr>
        <p:spPr>
          <a:xfrm>
            <a:off x="3397870" y="469045"/>
            <a:ext cx="61747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500" b="1" i="0" u="none" strike="noStrike" kern="1200" cap="none" spc="0" normalizeH="0" baseline="0" noProof="0" dirty="0">
                <a:ln>
                  <a:solidFill>
                    <a:srgbClr val="92D050"/>
                  </a:solidFill>
                </a:ln>
                <a:solidFill>
                  <a:srgbClr val="00B050"/>
                </a:solidFill>
                <a:effectLst/>
                <a:uLnTx/>
                <a:uFillTx/>
                <a:ea typeface="+mn-ea"/>
                <a:cs typeface="+mn-cs"/>
              </a:rPr>
              <a:t>Cảm ơn và</a:t>
            </a:r>
          </a:p>
        </p:txBody>
      </p:sp>
      <p:sp>
        <p:nvSpPr>
          <p:cNvPr id="22" name="TextBox 21">
            <a:extLst>
              <a:ext uri="{FF2B5EF4-FFF2-40B4-BE49-F238E27FC236}">
                <a16:creationId xmlns:a16="http://schemas.microsoft.com/office/drawing/2014/main" id="{403BC1AB-C5FB-E138-3E9F-2E170D38A231}"/>
              </a:ext>
            </a:extLst>
          </p:cNvPr>
          <p:cNvSpPr txBox="1"/>
          <p:nvPr/>
        </p:nvSpPr>
        <p:spPr>
          <a:xfrm>
            <a:off x="3307743" y="1488403"/>
            <a:ext cx="726513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500" b="1" i="0" u="none" strike="noStrike" kern="1200" cap="none" spc="0" normalizeH="0" baseline="0" noProof="0" dirty="0">
                <a:ln>
                  <a:solidFill>
                    <a:srgbClr val="92D050"/>
                  </a:solidFill>
                </a:ln>
                <a:solidFill>
                  <a:srgbClr val="00B050"/>
                </a:solidFill>
                <a:effectLst/>
                <a:uLnTx/>
                <a:uFillTx/>
                <a:ea typeface="+mn-ea"/>
                <a:cs typeface="+mn-cs"/>
              </a:rPr>
              <a:t>hẹn gặp lại</a:t>
            </a:r>
          </a:p>
        </p:txBody>
      </p:sp>
      <p:pic>
        <p:nvPicPr>
          <p:cNvPr id="4" name="Picture 3" descr="A picture containing text, font, graphics, design&#10;&#10;Description automatically generated">
            <a:extLst>
              <a:ext uri="{FF2B5EF4-FFF2-40B4-BE49-F238E27FC236}">
                <a16:creationId xmlns:a16="http://schemas.microsoft.com/office/drawing/2014/main" id="{D91D4ECC-BAB9-CC36-1464-728E1EE03D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1" y="438149"/>
            <a:ext cx="1571625" cy="1571625"/>
          </a:xfrm>
          <a:prstGeom prst="rect">
            <a:avLst/>
          </a:prstGeom>
        </p:spPr>
      </p:pic>
    </p:spTree>
    <p:extLst>
      <p:ext uri="{BB962C8B-B14F-4D97-AF65-F5344CB8AC3E}">
        <p14:creationId xmlns:p14="http://schemas.microsoft.com/office/powerpoint/2010/main" val="401388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3000" fill="hold" grpId="0" nodeType="withEffect">
                                  <p:stCondLst>
                                    <p:cond delay="0"/>
                                  </p:stCondLst>
                                  <p:iterate type="lt">
                                    <p:tmPct val="10000"/>
                                  </p:iterate>
                                  <p:childTnLst>
                                    <p:animMotion origin="layout" path="M -1.04167E-6 1.11111E-6 L -1.04167E-6 -0.07222 " pathEditMode="relative" rAng="0" ptsTypes="AA">
                                      <p:cBhvr>
                                        <p:cTn id="6" dur="250" accel="50000" decel="50000" autoRev="1" fill="hold">
                                          <p:stCondLst>
                                            <p:cond delay="0"/>
                                          </p:stCondLst>
                                        </p:cTn>
                                        <p:tgtEl>
                                          <p:spTgt spid="17"/>
                                        </p:tgtEl>
                                        <p:attrNameLst>
                                          <p:attrName>ppt_x</p:attrName>
                                          <p:attrName>ppt_y</p:attrName>
                                        </p:attrNameLst>
                                      </p:cBhvr>
                                      <p:rCtr x="0" y="-3611"/>
                                    </p:animMotion>
                                    <p:animRot by="1500000">
                                      <p:cBhvr>
                                        <p:cTn id="7" dur="125" fill="hold">
                                          <p:stCondLst>
                                            <p:cond delay="0"/>
                                          </p:stCondLst>
                                        </p:cTn>
                                        <p:tgtEl>
                                          <p:spTgt spid="17"/>
                                        </p:tgtEl>
                                        <p:attrNameLst>
                                          <p:attrName>r</p:attrName>
                                        </p:attrNameLst>
                                      </p:cBhvr>
                                    </p:animRot>
                                    <p:animRot by="-1500000">
                                      <p:cBhvr>
                                        <p:cTn id="8" dur="125" fill="hold">
                                          <p:stCondLst>
                                            <p:cond delay="125"/>
                                          </p:stCondLst>
                                        </p:cTn>
                                        <p:tgtEl>
                                          <p:spTgt spid="17"/>
                                        </p:tgtEl>
                                        <p:attrNameLst>
                                          <p:attrName>r</p:attrName>
                                        </p:attrNameLst>
                                      </p:cBhvr>
                                    </p:animRot>
                                    <p:animRot by="-1500000">
                                      <p:cBhvr>
                                        <p:cTn id="9" dur="125" fill="hold">
                                          <p:stCondLst>
                                            <p:cond delay="250"/>
                                          </p:stCondLst>
                                        </p:cTn>
                                        <p:tgtEl>
                                          <p:spTgt spid="17"/>
                                        </p:tgtEl>
                                        <p:attrNameLst>
                                          <p:attrName>r</p:attrName>
                                        </p:attrNameLst>
                                      </p:cBhvr>
                                    </p:animRot>
                                    <p:animRot by="1500000">
                                      <p:cBhvr>
                                        <p:cTn id="10" dur="125" fill="hold">
                                          <p:stCondLst>
                                            <p:cond delay="375"/>
                                          </p:stCondLst>
                                        </p:cTn>
                                        <p:tgtEl>
                                          <p:spTgt spid="17"/>
                                        </p:tgtEl>
                                        <p:attrNameLst>
                                          <p:attrName>r</p:attrName>
                                        </p:attrNameLst>
                                      </p:cBhvr>
                                    </p:animRot>
                                  </p:childTnLst>
                                </p:cTn>
                              </p:par>
                              <p:par>
                                <p:cTn id="11" presetID="34" presetClass="emph" presetSubtype="0" repeatCount="3000" fill="hold" grpId="0" nodeType="withEffect">
                                  <p:stCondLst>
                                    <p:cond delay="0"/>
                                  </p:stCondLst>
                                  <p:iterate type="lt">
                                    <p:tmPct val="10000"/>
                                  </p:iterate>
                                  <p:childTnLst>
                                    <p:animMotion origin="layout" path="M -2.5E-6 -1.48148E-6 L -2.5E-6 -0.07222 " pathEditMode="relative" rAng="0" ptsTypes="AA">
                                      <p:cBhvr>
                                        <p:cTn id="12" dur="250" accel="50000" decel="50000" autoRev="1" fill="hold">
                                          <p:stCondLst>
                                            <p:cond delay="0"/>
                                          </p:stCondLst>
                                        </p:cTn>
                                        <p:tgtEl>
                                          <p:spTgt spid="22"/>
                                        </p:tgtEl>
                                        <p:attrNameLst>
                                          <p:attrName>ppt_x</p:attrName>
                                          <p:attrName>ppt_y</p:attrName>
                                        </p:attrNameLst>
                                      </p:cBhvr>
                                      <p:rCtr x="0" y="-3611"/>
                                    </p:animMotion>
                                    <p:animRot by="1500000">
                                      <p:cBhvr>
                                        <p:cTn id="13" dur="125" fill="hold">
                                          <p:stCondLst>
                                            <p:cond delay="0"/>
                                          </p:stCondLst>
                                        </p:cTn>
                                        <p:tgtEl>
                                          <p:spTgt spid="22"/>
                                        </p:tgtEl>
                                        <p:attrNameLst>
                                          <p:attrName>r</p:attrName>
                                        </p:attrNameLst>
                                      </p:cBhvr>
                                    </p:animRot>
                                    <p:animRot by="-1500000">
                                      <p:cBhvr>
                                        <p:cTn id="14" dur="125" fill="hold">
                                          <p:stCondLst>
                                            <p:cond delay="125"/>
                                          </p:stCondLst>
                                        </p:cTn>
                                        <p:tgtEl>
                                          <p:spTgt spid="22"/>
                                        </p:tgtEl>
                                        <p:attrNameLst>
                                          <p:attrName>r</p:attrName>
                                        </p:attrNameLst>
                                      </p:cBhvr>
                                    </p:animRot>
                                    <p:animRot by="-1500000">
                                      <p:cBhvr>
                                        <p:cTn id="15" dur="125" fill="hold">
                                          <p:stCondLst>
                                            <p:cond delay="250"/>
                                          </p:stCondLst>
                                        </p:cTn>
                                        <p:tgtEl>
                                          <p:spTgt spid="22"/>
                                        </p:tgtEl>
                                        <p:attrNameLst>
                                          <p:attrName>r</p:attrName>
                                        </p:attrNameLst>
                                      </p:cBhvr>
                                    </p:animRot>
                                    <p:animRot by="1500000">
                                      <p:cBhvr>
                                        <p:cTn id="16" dur="125" fill="hold">
                                          <p:stCondLst>
                                            <p:cond delay="375"/>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圆角 28">
            <a:extLst>
              <a:ext uri="{FF2B5EF4-FFF2-40B4-BE49-F238E27FC236}">
                <a16:creationId xmlns:a16="http://schemas.microsoft.com/office/drawing/2014/main" id="{D535C6BA-1C2D-17E6-C07E-FD4B41EFD629}"/>
              </a:ext>
            </a:extLst>
          </p:cNvPr>
          <p:cNvSpPr/>
          <p:nvPr/>
        </p:nvSpPr>
        <p:spPr>
          <a:xfrm>
            <a:off x="293916" y="185056"/>
            <a:ext cx="11555183" cy="6106465"/>
          </a:xfrm>
          <a:prstGeom prst="roundRect">
            <a:avLst/>
          </a:prstGeom>
          <a:solidFill>
            <a:schemeClr val="bg1">
              <a:alpha val="9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cs"/>
            </a:endParaRPr>
          </a:p>
        </p:txBody>
      </p:sp>
      <p:sp>
        <p:nvSpPr>
          <p:cNvPr id="3" name="TextBox 2">
            <a:extLst>
              <a:ext uri="{FF2B5EF4-FFF2-40B4-BE49-F238E27FC236}">
                <a16:creationId xmlns:a16="http://schemas.microsoft.com/office/drawing/2014/main" id="{398A0BB8-5411-8E3F-EC58-FCC84FF19722}"/>
              </a:ext>
            </a:extLst>
          </p:cNvPr>
          <p:cNvSpPr txBox="1"/>
          <p:nvPr/>
        </p:nvSpPr>
        <p:spPr>
          <a:xfrm>
            <a:off x="2793023" y="214053"/>
            <a:ext cx="6625883"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00B050"/>
                </a:solidFill>
                <a:effectLst/>
                <a:uLnTx/>
                <a:uFillTx/>
                <a:ea typeface="+mn-ea"/>
                <a:cs typeface="+mn-cs"/>
              </a:rPr>
              <a:t>Yêu</a:t>
            </a:r>
            <a:r>
              <a:rPr kumimoji="0" lang="en-US" sz="6600" b="0" i="0" u="none" strike="noStrike" kern="1200" cap="none" spc="0" normalizeH="0" noProof="0" dirty="0">
                <a:ln>
                  <a:noFill/>
                </a:ln>
                <a:solidFill>
                  <a:srgbClr val="00B050"/>
                </a:solidFill>
                <a:effectLst/>
                <a:uLnTx/>
                <a:uFillTx/>
                <a:ea typeface="+mn-ea"/>
                <a:cs typeface="+mn-cs"/>
              </a:rPr>
              <a:t> </a:t>
            </a:r>
            <a:r>
              <a:rPr kumimoji="0" lang="en-US" sz="6600" b="0" i="0" u="none" strike="noStrike" kern="1200" cap="none" spc="0" normalizeH="0" noProof="0" dirty="0" err="1">
                <a:ln>
                  <a:noFill/>
                </a:ln>
                <a:solidFill>
                  <a:srgbClr val="00B050"/>
                </a:solidFill>
                <a:effectLst/>
                <a:uLnTx/>
                <a:uFillTx/>
                <a:ea typeface="+mn-ea"/>
                <a:cs typeface="+mn-cs"/>
              </a:rPr>
              <a:t>cầu</a:t>
            </a:r>
            <a:r>
              <a:rPr kumimoji="0" lang="en-US" sz="6600" b="0" i="0" u="none" strike="noStrike" kern="1200" cap="none" spc="0" normalizeH="0" noProof="0" dirty="0">
                <a:ln>
                  <a:noFill/>
                </a:ln>
                <a:solidFill>
                  <a:srgbClr val="00B050"/>
                </a:solidFill>
                <a:effectLst/>
                <a:uLnTx/>
                <a:uFillTx/>
                <a:ea typeface="+mn-ea"/>
                <a:cs typeface="+mn-cs"/>
              </a:rPr>
              <a:t> </a:t>
            </a:r>
            <a:r>
              <a:rPr kumimoji="0" lang="en-US" sz="6600" b="0" i="0" u="none" strike="noStrike" kern="1200" cap="none" spc="0" normalizeH="0" noProof="0" dirty="0" err="1">
                <a:ln>
                  <a:noFill/>
                </a:ln>
                <a:solidFill>
                  <a:srgbClr val="00B050"/>
                </a:solidFill>
                <a:effectLst/>
                <a:uLnTx/>
                <a:uFillTx/>
                <a:ea typeface="+mn-ea"/>
                <a:cs typeface="+mn-cs"/>
              </a:rPr>
              <a:t>cần</a:t>
            </a:r>
            <a:r>
              <a:rPr kumimoji="0" lang="en-US" sz="6600" b="0" i="0" u="none" strike="noStrike" kern="1200" cap="none" spc="0" normalizeH="0" noProof="0" dirty="0">
                <a:ln>
                  <a:noFill/>
                </a:ln>
                <a:solidFill>
                  <a:srgbClr val="00B050"/>
                </a:solidFill>
                <a:effectLst/>
                <a:uLnTx/>
                <a:uFillTx/>
                <a:ea typeface="+mn-ea"/>
                <a:cs typeface="+mn-cs"/>
              </a:rPr>
              <a:t> </a:t>
            </a:r>
            <a:r>
              <a:rPr kumimoji="0" lang="en-US" sz="6600" b="0" i="0" u="none" strike="noStrike" kern="1200" cap="none" spc="0" normalizeH="0" noProof="0" dirty="0" err="1">
                <a:ln>
                  <a:noFill/>
                </a:ln>
                <a:solidFill>
                  <a:srgbClr val="00B050"/>
                </a:solidFill>
                <a:effectLst/>
                <a:uLnTx/>
                <a:uFillTx/>
                <a:ea typeface="+mn-ea"/>
                <a:cs typeface="+mn-cs"/>
              </a:rPr>
              <a:t>đạt</a:t>
            </a:r>
            <a:endParaRPr kumimoji="0" lang="en-US" sz="6600" b="0" i="0" u="none" strike="noStrike" kern="1200" cap="none" spc="0" normalizeH="0" baseline="0" noProof="0" dirty="0">
              <a:ln>
                <a:noFill/>
              </a:ln>
              <a:solidFill>
                <a:srgbClr val="00B050"/>
              </a:solidFill>
              <a:effectLst/>
              <a:uLnTx/>
              <a:uFillTx/>
              <a:ea typeface="+mn-ea"/>
              <a:cs typeface="+mn-cs"/>
            </a:endParaRPr>
          </a:p>
        </p:txBody>
      </p:sp>
      <p:grpSp>
        <p:nvGrpSpPr>
          <p:cNvPr id="2" name="Group 1">
            <a:extLst>
              <a:ext uri="{FF2B5EF4-FFF2-40B4-BE49-F238E27FC236}">
                <a16:creationId xmlns:a16="http://schemas.microsoft.com/office/drawing/2014/main" id="{8FFD062A-E0CE-5928-07AE-F4B3361C772F}"/>
              </a:ext>
            </a:extLst>
          </p:cNvPr>
          <p:cNvGrpSpPr/>
          <p:nvPr/>
        </p:nvGrpSpPr>
        <p:grpSpPr>
          <a:xfrm>
            <a:off x="569260" y="1267271"/>
            <a:ext cx="10950387" cy="916854"/>
            <a:chOff x="569260" y="1695896"/>
            <a:chExt cx="10950387" cy="916854"/>
          </a:xfrm>
        </p:grpSpPr>
        <p:sp>
          <p:nvSpPr>
            <p:cNvPr id="11" name="TextBox 10">
              <a:extLst>
                <a:ext uri="{FF2B5EF4-FFF2-40B4-BE49-F238E27FC236}">
                  <a16:creationId xmlns:a16="http://schemas.microsoft.com/office/drawing/2014/main" id="{AE6140AD-C6C7-FD8E-91DB-43CBE0175553}"/>
                </a:ext>
              </a:extLst>
            </p:cNvPr>
            <p:cNvSpPr txBox="1"/>
            <p:nvPr/>
          </p:nvSpPr>
          <p:spPr>
            <a:xfrm>
              <a:off x="1344707" y="1695896"/>
              <a:ext cx="10174940" cy="916854"/>
            </a:xfrm>
            <a:prstGeom prst="rect">
              <a:avLst/>
            </a:prstGeom>
            <a:noFill/>
          </p:spPr>
          <p:txBody>
            <a:bodyPr wrap="square">
              <a:spAutoFit/>
            </a:bodyPr>
            <a:lstStyle/>
            <a:p>
              <a:pPr lvl="0" defTabSz="457200">
                <a:lnSpc>
                  <a:spcPct val="115000"/>
                </a:lnSpc>
                <a:spcAft>
                  <a:spcPts val="1000"/>
                </a:spcAft>
              </a:pPr>
              <a:r>
                <a:rPr lang="vi-VN" sz="2400" dirty="0">
                  <a:solidFill>
                    <a:prstClr val="black"/>
                  </a:solidFill>
                  <a:latin typeface="Calibri" panose="020F0502020204030204" pitchFamily="34" charset="0"/>
                  <a:ea typeface="Calibri" panose="020F0502020204030204" pitchFamily="34" charset="0"/>
                  <a:cs typeface="Calibri" panose="020F0502020204030204" pitchFamily="34" charset="0"/>
                </a:rPr>
                <a:t>Nói được tên, địa chỉ trường học, lớp học, tên cô giáo chủ nhiệm và một số bạn trong lớp học.</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3" name="Graphic 12" descr="Heart">
              <a:extLst>
                <a:ext uri="{FF2B5EF4-FFF2-40B4-BE49-F238E27FC236}">
                  <a16:creationId xmlns:a16="http://schemas.microsoft.com/office/drawing/2014/main" id="{B0A9C2C4-4F98-A5BC-1358-155107DAD33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69260" y="1695896"/>
              <a:ext cx="775447" cy="775447"/>
            </a:xfrm>
            <a:prstGeom prst="rect">
              <a:avLst/>
            </a:prstGeom>
          </p:spPr>
        </p:pic>
      </p:grpSp>
      <p:grpSp>
        <p:nvGrpSpPr>
          <p:cNvPr id="4" name="Group 3">
            <a:extLst>
              <a:ext uri="{FF2B5EF4-FFF2-40B4-BE49-F238E27FC236}">
                <a16:creationId xmlns:a16="http://schemas.microsoft.com/office/drawing/2014/main" id="{850A26D0-2093-B4D3-8311-A9BA57EA592A}"/>
              </a:ext>
            </a:extLst>
          </p:cNvPr>
          <p:cNvGrpSpPr/>
          <p:nvPr/>
        </p:nvGrpSpPr>
        <p:grpSpPr>
          <a:xfrm>
            <a:off x="550210" y="2105471"/>
            <a:ext cx="10950387" cy="916854"/>
            <a:chOff x="569260" y="1695896"/>
            <a:chExt cx="10950387" cy="916854"/>
          </a:xfrm>
        </p:grpSpPr>
        <p:sp>
          <p:nvSpPr>
            <p:cNvPr id="5" name="TextBox 4">
              <a:extLst>
                <a:ext uri="{FF2B5EF4-FFF2-40B4-BE49-F238E27FC236}">
                  <a16:creationId xmlns:a16="http://schemas.microsoft.com/office/drawing/2014/main" id="{38E059B5-579B-B3CC-4B63-BC4950A267EC}"/>
                </a:ext>
              </a:extLst>
            </p:cNvPr>
            <p:cNvSpPr txBox="1"/>
            <p:nvPr/>
          </p:nvSpPr>
          <p:spPr>
            <a:xfrm>
              <a:off x="1344707" y="1695896"/>
              <a:ext cx="10174940" cy="916854"/>
            </a:xfrm>
            <a:prstGeom prst="rect">
              <a:avLst/>
            </a:prstGeom>
            <a:noFill/>
          </p:spPr>
          <p:txBody>
            <a:bodyPr wrap="square">
              <a:spAutoFit/>
            </a:bodyPr>
            <a:lstStyle/>
            <a:p>
              <a:pPr lvl="0" defTabSz="457200">
                <a:lnSpc>
                  <a:spcPct val="115000"/>
                </a:lnSpc>
                <a:spcAft>
                  <a:spcPts val="1000"/>
                </a:spcAft>
              </a:pPr>
              <a:r>
                <a:rPr lang="vi-VN" sz="2400" dirty="0">
                  <a:solidFill>
                    <a:prstClr val="black"/>
                  </a:solidFill>
                  <a:latin typeface="Calibri" panose="020F0502020204030204" pitchFamily="34" charset="0"/>
                  <a:ea typeface="Calibri" panose="020F0502020204030204" pitchFamily="34" charset="0"/>
                  <a:cs typeface="Calibri" panose="020F0502020204030204" pitchFamily="34" charset="0"/>
                </a:rPr>
                <a:t>Nói được tên một số đồ dùng, thiết bị có trong lớp học và công dụng của các loại đồ dùng đó.</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Graphic 5" descr="Heart">
              <a:extLst>
                <a:ext uri="{FF2B5EF4-FFF2-40B4-BE49-F238E27FC236}">
                  <a16:creationId xmlns:a16="http://schemas.microsoft.com/office/drawing/2014/main" id="{7B0A1464-0568-6A21-CA5A-F7AA09DE33A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69260" y="1695896"/>
              <a:ext cx="775447" cy="775447"/>
            </a:xfrm>
            <a:prstGeom prst="rect">
              <a:avLst/>
            </a:prstGeom>
          </p:spPr>
        </p:pic>
      </p:grpSp>
      <p:grpSp>
        <p:nvGrpSpPr>
          <p:cNvPr id="7" name="Group 6">
            <a:extLst>
              <a:ext uri="{FF2B5EF4-FFF2-40B4-BE49-F238E27FC236}">
                <a16:creationId xmlns:a16="http://schemas.microsoft.com/office/drawing/2014/main" id="{9F2DCBBC-3484-7EC3-5590-71754F3DC6BB}"/>
              </a:ext>
            </a:extLst>
          </p:cNvPr>
          <p:cNvGrpSpPr/>
          <p:nvPr/>
        </p:nvGrpSpPr>
        <p:grpSpPr>
          <a:xfrm>
            <a:off x="512110" y="3010346"/>
            <a:ext cx="11156015" cy="775447"/>
            <a:chOff x="569260" y="1695896"/>
            <a:chExt cx="11156015" cy="775447"/>
          </a:xfrm>
        </p:grpSpPr>
        <p:sp>
          <p:nvSpPr>
            <p:cNvPr id="8" name="TextBox 7">
              <a:extLst>
                <a:ext uri="{FF2B5EF4-FFF2-40B4-BE49-F238E27FC236}">
                  <a16:creationId xmlns:a16="http://schemas.microsoft.com/office/drawing/2014/main" id="{FF77DFDD-7758-73F4-CDF5-A5987046D23D}"/>
                </a:ext>
              </a:extLst>
            </p:cNvPr>
            <p:cNvSpPr txBox="1"/>
            <p:nvPr/>
          </p:nvSpPr>
          <p:spPr>
            <a:xfrm>
              <a:off x="1344707" y="1695896"/>
              <a:ext cx="10380568" cy="492122"/>
            </a:xfrm>
            <a:prstGeom prst="rect">
              <a:avLst/>
            </a:prstGeom>
            <a:noFill/>
          </p:spPr>
          <p:txBody>
            <a:bodyPr wrap="square">
              <a:spAutoFit/>
            </a:bodyPr>
            <a:lstStyle/>
            <a:p>
              <a:pPr lvl="0" defTabSz="457200">
                <a:lnSpc>
                  <a:spcPct val="115000"/>
                </a:lnSpc>
                <a:spcAft>
                  <a:spcPts val="1000"/>
                </a:spcAft>
              </a:pPr>
              <a:r>
                <a:rPr lang="vi-VN" sz="2400" dirty="0">
                  <a:solidFill>
                    <a:prstClr val="black"/>
                  </a:solidFill>
                  <a:latin typeface="Calibri" panose="020F0502020204030204" pitchFamily="34" charset="0"/>
                  <a:ea typeface="Calibri" panose="020F0502020204030204" pitchFamily="34" charset="0"/>
                  <a:cs typeface="Calibri" panose="020F0502020204030204" pitchFamily="34" charset="0"/>
                </a:rPr>
                <a:t>Thực hiện được việc giữ gìn và sử dụng đúng cách đồ dùng, thiết bị trong lớp học.</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9" name="Graphic 8" descr="Heart">
              <a:extLst>
                <a:ext uri="{FF2B5EF4-FFF2-40B4-BE49-F238E27FC236}">
                  <a16:creationId xmlns:a16="http://schemas.microsoft.com/office/drawing/2014/main" id="{08EA724E-71D3-9F29-AA79-7BB0C9549E2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69260" y="1695896"/>
              <a:ext cx="775447" cy="775447"/>
            </a:xfrm>
            <a:prstGeom prst="rect">
              <a:avLst/>
            </a:prstGeom>
          </p:spPr>
        </p:pic>
      </p:grpSp>
      <p:grpSp>
        <p:nvGrpSpPr>
          <p:cNvPr id="10" name="Group 9">
            <a:extLst>
              <a:ext uri="{FF2B5EF4-FFF2-40B4-BE49-F238E27FC236}">
                <a16:creationId xmlns:a16="http://schemas.microsoft.com/office/drawing/2014/main" id="{F65B22B5-F6BC-EDDB-0684-F85A8B519F16}"/>
              </a:ext>
            </a:extLst>
          </p:cNvPr>
          <p:cNvGrpSpPr/>
          <p:nvPr/>
        </p:nvGrpSpPr>
        <p:grpSpPr>
          <a:xfrm>
            <a:off x="521635" y="3715196"/>
            <a:ext cx="11165540" cy="775447"/>
            <a:chOff x="578785" y="1619696"/>
            <a:chExt cx="11165540" cy="775447"/>
          </a:xfrm>
        </p:grpSpPr>
        <p:sp>
          <p:nvSpPr>
            <p:cNvPr id="15" name="TextBox 14">
              <a:extLst>
                <a:ext uri="{FF2B5EF4-FFF2-40B4-BE49-F238E27FC236}">
                  <a16:creationId xmlns:a16="http://schemas.microsoft.com/office/drawing/2014/main" id="{EAB35022-43C7-27EF-BEA3-9E9C14E8486E}"/>
                </a:ext>
              </a:extLst>
            </p:cNvPr>
            <p:cNvSpPr txBox="1"/>
            <p:nvPr/>
          </p:nvSpPr>
          <p:spPr>
            <a:xfrm>
              <a:off x="1344707" y="1695896"/>
              <a:ext cx="10399618" cy="492122"/>
            </a:xfrm>
            <a:prstGeom prst="rect">
              <a:avLst/>
            </a:prstGeom>
            <a:noFill/>
          </p:spPr>
          <p:txBody>
            <a:bodyPr wrap="square">
              <a:spAutoFit/>
            </a:bodyPr>
            <a:lstStyle/>
            <a:p>
              <a:pPr lvl="0" defTabSz="457200">
                <a:lnSpc>
                  <a:spcPct val="115000"/>
                </a:lnSpc>
                <a:spcAft>
                  <a:spcPts val="1000"/>
                </a:spcAft>
              </a:pPr>
              <a:r>
                <a:rPr lang="vi-VN" sz="2400" dirty="0">
                  <a:solidFill>
                    <a:prstClr val="black"/>
                  </a:solidFill>
                  <a:latin typeface="Calibri" panose="020F0502020204030204" pitchFamily="34" charset="0"/>
                  <a:ea typeface="Calibri" panose="020F0502020204030204" pitchFamily="34" charset="0"/>
                  <a:cs typeface="Calibri" panose="020F0502020204030204" pitchFamily="34" charset="0"/>
                </a:rPr>
                <a:t>Kể được các hoạt động học tập và nhiệm vụ của các thành viên trong lớp.</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7" name="Graphic 16" descr="Heart">
              <a:extLst>
                <a:ext uri="{FF2B5EF4-FFF2-40B4-BE49-F238E27FC236}">
                  <a16:creationId xmlns:a16="http://schemas.microsoft.com/office/drawing/2014/main" id="{730BCB86-F83D-69C5-6499-3D43A70FB62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78785" y="1619696"/>
              <a:ext cx="775447" cy="775447"/>
            </a:xfrm>
            <a:prstGeom prst="rect">
              <a:avLst/>
            </a:prstGeom>
          </p:spPr>
        </p:pic>
      </p:grpSp>
      <p:grpSp>
        <p:nvGrpSpPr>
          <p:cNvPr id="19" name="Group 18">
            <a:extLst>
              <a:ext uri="{FF2B5EF4-FFF2-40B4-BE49-F238E27FC236}">
                <a16:creationId xmlns:a16="http://schemas.microsoft.com/office/drawing/2014/main" id="{D671C6D2-6BF2-35FC-1D42-FC0187CA3B51}"/>
              </a:ext>
            </a:extLst>
          </p:cNvPr>
          <p:cNvGrpSpPr/>
          <p:nvPr/>
        </p:nvGrpSpPr>
        <p:grpSpPr>
          <a:xfrm>
            <a:off x="550210" y="4420046"/>
            <a:ext cx="11165540" cy="775447"/>
            <a:chOff x="578785" y="1619696"/>
            <a:chExt cx="11165540" cy="775447"/>
          </a:xfrm>
        </p:grpSpPr>
        <p:sp>
          <p:nvSpPr>
            <p:cNvPr id="21" name="TextBox 20">
              <a:extLst>
                <a:ext uri="{FF2B5EF4-FFF2-40B4-BE49-F238E27FC236}">
                  <a16:creationId xmlns:a16="http://schemas.microsoft.com/office/drawing/2014/main" id="{1493F8FD-2B33-B737-D5EE-02B133EFD4E5}"/>
                </a:ext>
              </a:extLst>
            </p:cNvPr>
            <p:cNvSpPr txBox="1"/>
            <p:nvPr/>
          </p:nvSpPr>
          <p:spPr>
            <a:xfrm>
              <a:off x="1344707" y="1695896"/>
              <a:ext cx="10399618" cy="492122"/>
            </a:xfrm>
            <a:prstGeom prst="rect">
              <a:avLst/>
            </a:prstGeom>
            <a:noFill/>
          </p:spPr>
          <p:txBody>
            <a:bodyPr wrap="square">
              <a:spAutoFit/>
            </a:bodyPr>
            <a:lstStyle/>
            <a:p>
              <a:pPr lvl="0" defTabSz="457200">
                <a:lnSpc>
                  <a:spcPct val="115000"/>
                </a:lnSpc>
                <a:spcAft>
                  <a:spcPts val="1000"/>
                </a:spcAft>
              </a:pPr>
              <a:r>
                <a:rPr lang="vi-VN" sz="2400" dirty="0">
                  <a:solidFill>
                    <a:prstClr val="black"/>
                  </a:solidFill>
                  <a:latin typeface="Calibri" panose="020F0502020204030204" pitchFamily="34" charset="0"/>
                  <a:ea typeface="Calibri" panose="020F0502020204030204" pitchFamily="34" charset="0"/>
                  <a:cs typeface="Calibri" panose="020F0502020204030204" pitchFamily="34" charset="0"/>
                </a:rPr>
                <a:t>Kính trọng thầy cô giáo, hợp tác, giúp đỡ và chia sẻ với các bạn trong lớp.</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3" name="Graphic 22" descr="Heart">
              <a:extLst>
                <a:ext uri="{FF2B5EF4-FFF2-40B4-BE49-F238E27FC236}">
                  <a16:creationId xmlns:a16="http://schemas.microsoft.com/office/drawing/2014/main" id="{ED1DBDCA-740D-5398-988B-5E818D19836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78785" y="1619696"/>
              <a:ext cx="775447" cy="775447"/>
            </a:xfrm>
            <a:prstGeom prst="rect">
              <a:avLst/>
            </a:prstGeom>
          </p:spPr>
        </p:pic>
      </p:grpSp>
      <p:grpSp>
        <p:nvGrpSpPr>
          <p:cNvPr id="25" name="Group 24">
            <a:extLst>
              <a:ext uri="{FF2B5EF4-FFF2-40B4-BE49-F238E27FC236}">
                <a16:creationId xmlns:a16="http://schemas.microsoft.com/office/drawing/2014/main" id="{5C0D5483-B9BD-71EB-7561-5D023278472D}"/>
              </a:ext>
            </a:extLst>
          </p:cNvPr>
          <p:cNvGrpSpPr/>
          <p:nvPr/>
        </p:nvGrpSpPr>
        <p:grpSpPr>
          <a:xfrm>
            <a:off x="531160" y="5048696"/>
            <a:ext cx="11413190" cy="775447"/>
            <a:chOff x="578785" y="1619696"/>
            <a:chExt cx="11413190" cy="775447"/>
          </a:xfrm>
        </p:grpSpPr>
        <p:sp>
          <p:nvSpPr>
            <p:cNvPr id="26" name="TextBox 25">
              <a:extLst>
                <a:ext uri="{FF2B5EF4-FFF2-40B4-BE49-F238E27FC236}">
                  <a16:creationId xmlns:a16="http://schemas.microsoft.com/office/drawing/2014/main" id="{8371EF26-D55F-B407-372C-8C85AC28BF7A}"/>
                </a:ext>
              </a:extLst>
            </p:cNvPr>
            <p:cNvSpPr txBox="1"/>
            <p:nvPr/>
          </p:nvSpPr>
          <p:spPr>
            <a:xfrm>
              <a:off x="1344707" y="1695896"/>
              <a:ext cx="10647268" cy="492122"/>
            </a:xfrm>
            <a:prstGeom prst="rect">
              <a:avLst/>
            </a:prstGeom>
            <a:noFill/>
          </p:spPr>
          <p:txBody>
            <a:bodyPr wrap="square">
              <a:spAutoFit/>
            </a:bodyPr>
            <a:lstStyle/>
            <a:p>
              <a:pPr lvl="0" defTabSz="457200">
                <a:lnSpc>
                  <a:spcPct val="115000"/>
                </a:lnSpc>
                <a:spcAft>
                  <a:spcPts val="1000"/>
                </a:spcAft>
              </a:pPr>
              <a:r>
                <a:rPr lang="vi-VN" sz="2400" dirty="0">
                  <a:solidFill>
                    <a:prstClr val="black"/>
                  </a:solidFill>
                  <a:latin typeface="Calibri" panose="020F0502020204030204" pitchFamily="34" charset="0"/>
                  <a:ea typeface="Calibri" panose="020F0502020204030204" pitchFamily="34" charset="0"/>
                  <a:cs typeface="Calibri" panose="020F0502020204030204" pitchFamily="34" charset="0"/>
                </a:rPr>
                <a:t>Tích cực tham gia các hoạt động của lớp và biết ứng xử phù hợp với bạn bè, thầy cô.</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7" name="Graphic 26" descr="Heart">
              <a:extLst>
                <a:ext uri="{FF2B5EF4-FFF2-40B4-BE49-F238E27FC236}">
                  <a16:creationId xmlns:a16="http://schemas.microsoft.com/office/drawing/2014/main" id="{53284EB4-5248-CC0A-D1CA-7A0B6BFC5E6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78785" y="1619696"/>
              <a:ext cx="775447" cy="77544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5B69FD-9E6F-DA36-3E6E-8243EFE6E1E1}"/>
              </a:ext>
            </a:extLst>
          </p:cNvPr>
          <p:cNvPicPr>
            <a:picLocks noChangeAspect="1"/>
          </p:cNvPicPr>
          <p:nvPr/>
        </p:nvPicPr>
        <p:blipFill>
          <a:blip r:embed="rId2"/>
          <a:stretch>
            <a:fillRect/>
          </a:stretch>
        </p:blipFill>
        <p:spPr>
          <a:xfrm>
            <a:off x="3290091" y="1621313"/>
            <a:ext cx="5877053" cy="1109568"/>
          </a:xfrm>
          <a:prstGeom prst="rect">
            <a:avLst/>
          </a:prstGeom>
        </p:spPr>
      </p:pic>
    </p:spTree>
    <p:extLst>
      <p:ext uri="{BB962C8B-B14F-4D97-AF65-F5344CB8AC3E}">
        <p14:creationId xmlns:p14="http://schemas.microsoft.com/office/powerpoint/2010/main" val="100634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AD985E-F0CF-F040-4A9E-C50924D4BBBF}"/>
              </a:ext>
            </a:extLst>
          </p:cNvPr>
          <p:cNvSpPr txBox="1"/>
          <p:nvPr/>
        </p:nvSpPr>
        <p:spPr>
          <a:xfrm>
            <a:off x="1181101" y="463658"/>
            <a:ext cx="10458450" cy="584775"/>
          </a:xfrm>
          <a:prstGeom prst="rect">
            <a:avLst/>
          </a:prstGeom>
          <a:noFill/>
        </p:spPr>
        <p:txBody>
          <a:bodyPr wrap="square" rtlCol="0">
            <a:spAutoFit/>
          </a:bodyPr>
          <a:lstStyle/>
          <a:p>
            <a:r>
              <a:rPr lang="en-US" sz="3200" b="1" dirty="0">
                <a:latin typeface="Lato" pitchFamily="34" charset="0"/>
                <a:cs typeface="Lato" pitchFamily="34" charset="0"/>
              </a:rPr>
              <a:t>Minh </a:t>
            </a:r>
            <a:r>
              <a:rPr lang="en-US" sz="3200" b="1" dirty="0" err="1">
                <a:latin typeface="Lato" pitchFamily="34" charset="0"/>
                <a:cs typeface="Lato" pitchFamily="34" charset="0"/>
              </a:rPr>
              <a:t>và</a:t>
            </a:r>
            <a:r>
              <a:rPr lang="en-US" sz="3200" b="1" dirty="0">
                <a:latin typeface="Lato" pitchFamily="34" charset="0"/>
                <a:cs typeface="Lato" pitchFamily="34" charset="0"/>
              </a:rPr>
              <a:t> </a:t>
            </a:r>
            <a:r>
              <a:rPr lang="en-US" sz="3200" b="1" dirty="0" err="1">
                <a:latin typeface="Lato" pitchFamily="34" charset="0"/>
                <a:cs typeface="Lato" pitchFamily="34" charset="0"/>
              </a:rPr>
              <a:t>Hoa</a:t>
            </a:r>
            <a:r>
              <a:rPr lang="en-US" sz="3200" b="1" dirty="0">
                <a:latin typeface="Lato" pitchFamily="34" charset="0"/>
                <a:cs typeface="Lato" pitchFamily="34" charset="0"/>
              </a:rPr>
              <a:t> </a:t>
            </a:r>
            <a:r>
              <a:rPr lang="en-US" sz="3200" b="1" dirty="0" err="1">
                <a:latin typeface="Lato" pitchFamily="34" charset="0"/>
                <a:cs typeface="Lato" pitchFamily="34" charset="0"/>
              </a:rPr>
              <a:t>học</a:t>
            </a:r>
            <a:r>
              <a:rPr lang="en-US" sz="3200" b="1" dirty="0">
                <a:latin typeface="Lato" pitchFamily="34" charset="0"/>
                <a:cs typeface="Lato" pitchFamily="34" charset="0"/>
              </a:rPr>
              <a:t> </a:t>
            </a:r>
            <a:r>
              <a:rPr lang="en-US" sz="3200" b="1" dirty="0" err="1">
                <a:latin typeface="Lato" pitchFamily="34" charset="0"/>
                <a:cs typeface="Lato" pitchFamily="34" charset="0"/>
              </a:rPr>
              <a:t>lớp</a:t>
            </a:r>
            <a:r>
              <a:rPr lang="en-US" sz="3200" b="1" dirty="0">
                <a:latin typeface="Lato" pitchFamily="34" charset="0"/>
                <a:cs typeface="Lato" pitchFamily="34" charset="0"/>
              </a:rPr>
              <a:t> 1A. </a:t>
            </a:r>
            <a:r>
              <a:rPr lang="en-US" sz="3200" b="1" dirty="0" err="1">
                <a:latin typeface="Lato" pitchFamily="34" charset="0"/>
                <a:cs typeface="Lato" pitchFamily="34" charset="0"/>
              </a:rPr>
              <a:t>Hãy</a:t>
            </a:r>
            <a:r>
              <a:rPr lang="en-US" sz="3200" b="1" dirty="0">
                <a:latin typeface="Lato" pitchFamily="34" charset="0"/>
                <a:cs typeface="Lato" pitchFamily="34" charset="0"/>
              </a:rPr>
              <a:t> </a:t>
            </a:r>
            <a:r>
              <a:rPr lang="en-US" sz="3200" b="1" dirty="0" err="1">
                <a:latin typeface="Lato" pitchFamily="34" charset="0"/>
                <a:cs typeface="Lato" pitchFamily="34" charset="0"/>
              </a:rPr>
              <a:t>nói</a:t>
            </a:r>
            <a:r>
              <a:rPr lang="en-US" sz="3200" b="1" dirty="0">
                <a:latin typeface="Lato" pitchFamily="34" charset="0"/>
                <a:cs typeface="Lato" pitchFamily="34" charset="0"/>
              </a:rPr>
              <a:t> </a:t>
            </a:r>
            <a:r>
              <a:rPr lang="en-US" sz="3200" b="1" dirty="0" err="1">
                <a:latin typeface="Lato" pitchFamily="34" charset="0"/>
                <a:cs typeface="Lato" pitchFamily="34" charset="0"/>
              </a:rPr>
              <a:t>tên</a:t>
            </a:r>
            <a:r>
              <a:rPr lang="en-US" sz="3200" b="1" dirty="0">
                <a:latin typeface="Lato" pitchFamily="34" charset="0"/>
                <a:cs typeface="Lato" pitchFamily="34" charset="0"/>
              </a:rPr>
              <a:t> </a:t>
            </a:r>
            <a:r>
              <a:rPr lang="en-US" sz="3200" b="1" dirty="0" err="1">
                <a:latin typeface="Lato" pitchFamily="34" charset="0"/>
                <a:cs typeface="Lato" pitchFamily="34" charset="0"/>
              </a:rPr>
              <a:t>lớp</a:t>
            </a:r>
            <a:r>
              <a:rPr lang="en-US" sz="3200" b="1" dirty="0">
                <a:latin typeface="Lato" pitchFamily="34" charset="0"/>
                <a:cs typeface="Lato" pitchFamily="34" charset="0"/>
              </a:rPr>
              <a:t> </a:t>
            </a:r>
            <a:r>
              <a:rPr lang="en-US" sz="3200" b="1" dirty="0" err="1">
                <a:latin typeface="Lato" pitchFamily="34" charset="0"/>
                <a:cs typeface="Lato" pitchFamily="34" charset="0"/>
              </a:rPr>
              <a:t>học</a:t>
            </a:r>
            <a:r>
              <a:rPr lang="en-US" sz="3200" b="1" dirty="0">
                <a:latin typeface="Lato" pitchFamily="34" charset="0"/>
                <a:cs typeface="Lato" pitchFamily="34" charset="0"/>
              </a:rPr>
              <a:t> </a:t>
            </a:r>
            <a:r>
              <a:rPr lang="en-US" sz="3200" b="1" dirty="0" err="1">
                <a:latin typeface="Lato" pitchFamily="34" charset="0"/>
                <a:cs typeface="Lato" pitchFamily="34" charset="0"/>
              </a:rPr>
              <a:t>của</a:t>
            </a:r>
            <a:r>
              <a:rPr lang="en-US" sz="3200" b="1" dirty="0">
                <a:latin typeface="Lato" pitchFamily="34" charset="0"/>
                <a:cs typeface="Lato" pitchFamily="34" charset="0"/>
              </a:rPr>
              <a:t> </a:t>
            </a:r>
            <a:r>
              <a:rPr lang="en-US" sz="3200" b="1" dirty="0" err="1">
                <a:latin typeface="Lato" pitchFamily="34" charset="0"/>
                <a:cs typeface="Lato" pitchFamily="34" charset="0"/>
              </a:rPr>
              <a:t>em</a:t>
            </a:r>
            <a:r>
              <a:rPr lang="en-US" sz="3200" b="1" dirty="0">
                <a:latin typeface="Lato" pitchFamily="34" charset="0"/>
                <a:cs typeface="Lato" pitchFamily="34" charset="0"/>
              </a:rPr>
              <a:t>.</a:t>
            </a:r>
          </a:p>
        </p:txBody>
      </p:sp>
      <p:pic>
        <p:nvPicPr>
          <p:cNvPr id="11" name="Picture 10">
            <a:extLst>
              <a:ext uri="{FF2B5EF4-FFF2-40B4-BE49-F238E27FC236}">
                <a16:creationId xmlns:a16="http://schemas.microsoft.com/office/drawing/2014/main" id="{CB4CEA71-2EDD-774E-A34D-9116802CF39B}"/>
              </a:ext>
            </a:extLst>
          </p:cNvPr>
          <p:cNvPicPr>
            <a:picLocks noChangeAspect="1"/>
          </p:cNvPicPr>
          <p:nvPr/>
        </p:nvPicPr>
        <p:blipFill>
          <a:blip r:embed="rId2"/>
          <a:stretch>
            <a:fillRect/>
          </a:stretch>
        </p:blipFill>
        <p:spPr>
          <a:xfrm>
            <a:off x="418611" y="1321856"/>
            <a:ext cx="11278578" cy="4938188"/>
          </a:xfrm>
          <a:prstGeom prst="rect">
            <a:avLst/>
          </a:prstGeom>
        </p:spPr>
      </p:pic>
    </p:spTree>
    <p:extLst>
      <p:ext uri="{BB962C8B-B14F-4D97-AF65-F5344CB8AC3E}">
        <p14:creationId xmlns:p14="http://schemas.microsoft.com/office/powerpoint/2010/main" val="130370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D3FBBFD-34A2-911C-C2F0-F8A28564099A}"/>
              </a:ext>
            </a:extLst>
          </p:cNvPr>
          <p:cNvSpPr txBox="1"/>
          <p:nvPr/>
        </p:nvSpPr>
        <p:spPr>
          <a:xfrm>
            <a:off x="695090" y="289148"/>
            <a:ext cx="11154010" cy="715089"/>
          </a:xfrm>
          <a:custGeom>
            <a:avLst/>
            <a:gdLst>
              <a:gd name="connsiteX0" fmla="*/ 0 w 11154010"/>
              <a:gd name="connsiteY0" fmla="*/ 119184 h 715089"/>
              <a:gd name="connsiteX1" fmla="*/ 119184 w 11154010"/>
              <a:gd name="connsiteY1" fmla="*/ 0 h 715089"/>
              <a:gd name="connsiteX2" fmla="*/ 801412 w 11154010"/>
              <a:gd name="connsiteY2" fmla="*/ 0 h 715089"/>
              <a:gd name="connsiteX3" fmla="*/ 1701952 w 11154010"/>
              <a:gd name="connsiteY3" fmla="*/ 0 h 715089"/>
              <a:gd name="connsiteX4" fmla="*/ 2602493 w 11154010"/>
              <a:gd name="connsiteY4" fmla="*/ 0 h 715089"/>
              <a:gd name="connsiteX5" fmla="*/ 3503033 w 11154010"/>
              <a:gd name="connsiteY5" fmla="*/ 0 h 715089"/>
              <a:gd name="connsiteX6" fmla="*/ 4294417 w 11154010"/>
              <a:gd name="connsiteY6" fmla="*/ 0 h 715089"/>
              <a:gd name="connsiteX7" fmla="*/ 4649175 w 11154010"/>
              <a:gd name="connsiteY7" fmla="*/ 0 h 715089"/>
              <a:gd name="connsiteX8" fmla="*/ 5113090 w 11154010"/>
              <a:gd name="connsiteY8" fmla="*/ 0 h 715089"/>
              <a:gd name="connsiteX9" fmla="*/ 5904474 w 11154010"/>
              <a:gd name="connsiteY9" fmla="*/ 0 h 715089"/>
              <a:gd name="connsiteX10" fmla="*/ 6695858 w 11154010"/>
              <a:gd name="connsiteY10" fmla="*/ 0 h 715089"/>
              <a:gd name="connsiteX11" fmla="*/ 7268930 w 11154010"/>
              <a:gd name="connsiteY11" fmla="*/ 0 h 715089"/>
              <a:gd name="connsiteX12" fmla="*/ 8060314 w 11154010"/>
              <a:gd name="connsiteY12" fmla="*/ 0 h 715089"/>
              <a:gd name="connsiteX13" fmla="*/ 8742541 w 11154010"/>
              <a:gd name="connsiteY13" fmla="*/ 0 h 715089"/>
              <a:gd name="connsiteX14" fmla="*/ 9533925 w 11154010"/>
              <a:gd name="connsiteY14" fmla="*/ 0 h 715089"/>
              <a:gd name="connsiteX15" fmla="*/ 10216153 w 11154010"/>
              <a:gd name="connsiteY15" fmla="*/ 0 h 715089"/>
              <a:gd name="connsiteX16" fmla="*/ 11034826 w 11154010"/>
              <a:gd name="connsiteY16" fmla="*/ 0 h 715089"/>
              <a:gd name="connsiteX17" fmla="*/ 11154010 w 11154010"/>
              <a:gd name="connsiteY17" fmla="*/ 119184 h 715089"/>
              <a:gd name="connsiteX18" fmla="*/ 11154010 w 11154010"/>
              <a:gd name="connsiteY18" fmla="*/ 595905 h 715089"/>
              <a:gd name="connsiteX19" fmla="*/ 11034826 w 11154010"/>
              <a:gd name="connsiteY19" fmla="*/ 715089 h 715089"/>
              <a:gd name="connsiteX20" fmla="*/ 10680068 w 11154010"/>
              <a:gd name="connsiteY20" fmla="*/ 715089 h 715089"/>
              <a:gd name="connsiteX21" fmla="*/ 10325309 w 11154010"/>
              <a:gd name="connsiteY21" fmla="*/ 715089 h 715089"/>
              <a:gd name="connsiteX22" fmla="*/ 9533925 w 11154010"/>
              <a:gd name="connsiteY22" fmla="*/ 715089 h 715089"/>
              <a:gd name="connsiteX23" fmla="*/ 9070010 w 11154010"/>
              <a:gd name="connsiteY23" fmla="*/ 715089 h 715089"/>
              <a:gd name="connsiteX24" fmla="*/ 8278626 w 11154010"/>
              <a:gd name="connsiteY24" fmla="*/ 715089 h 715089"/>
              <a:gd name="connsiteX25" fmla="*/ 7705555 w 11154010"/>
              <a:gd name="connsiteY25" fmla="*/ 715089 h 715089"/>
              <a:gd name="connsiteX26" fmla="*/ 7023328 w 11154010"/>
              <a:gd name="connsiteY26" fmla="*/ 715089 h 715089"/>
              <a:gd name="connsiteX27" fmla="*/ 6341100 w 11154010"/>
              <a:gd name="connsiteY27" fmla="*/ 715089 h 715089"/>
              <a:gd name="connsiteX28" fmla="*/ 5768029 w 11154010"/>
              <a:gd name="connsiteY28" fmla="*/ 715089 h 715089"/>
              <a:gd name="connsiteX29" fmla="*/ 5085801 w 11154010"/>
              <a:gd name="connsiteY29" fmla="*/ 715089 h 715089"/>
              <a:gd name="connsiteX30" fmla="*/ 4731043 w 11154010"/>
              <a:gd name="connsiteY30" fmla="*/ 715089 h 715089"/>
              <a:gd name="connsiteX31" fmla="*/ 4376284 w 11154010"/>
              <a:gd name="connsiteY31" fmla="*/ 715089 h 715089"/>
              <a:gd name="connsiteX32" fmla="*/ 3912370 w 11154010"/>
              <a:gd name="connsiteY32" fmla="*/ 715089 h 715089"/>
              <a:gd name="connsiteX33" fmla="*/ 3120986 w 11154010"/>
              <a:gd name="connsiteY33" fmla="*/ 715089 h 715089"/>
              <a:gd name="connsiteX34" fmla="*/ 2766227 w 11154010"/>
              <a:gd name="connsiteY34" fmla="*/ 715089 h 715089"/>
              <a:gd name="connsiteX35" fmla="*/ 2193156 w 11154010"/>
              <a:gd name="connsiteY35" fmla="*/ 715089 h 715089"/>
              <a:gd name="connsiteX36" fmla="*/ 1510928 w 11154010"/>
              <a:gd name="connsiteY36" fmla="*/ 715089 h 715089"/>
              <a:gd name="connsiteX37" fmla="*/ 1047014 w 11154010"/>
              <a:gd name="connsiteY37" fmla="*/ 715089 h 715089"/>
              <a:gd name="connsiteX38" fmla="*/ 119184 w 11154010"/>
              <a:gd name="connsiteY38" fmla="*/ 715089 h 715089"/>
              <a:gd name="connsiteX39" fmla="*/ 0 w 11154010"/>
              <a:gd name="connsiteY39" fmla="*/ 595905 h 715089"/>
              <a:gd name="connsiteX40" fmla="*/ 0 w 11154010"/>
              <a:gd name="connsiteY40" fmla="*/ 119184 h 71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154010" h="715089" fill="none" extrusionOk="0">
                <a:moveTo>
                  <a:pt x="0" y="119184"/>
                </a:moveTo>
                <a:cubicBezTo>
                  <a:pt x="-4692" y="51195"/>
                  <a:pt x="55964" y="5693"/>
                  <a:pt x="119184" y="0"/>
                </a:cubicBezTo>
                <a:cubicBezTo>
                  <a:pt x="292187" y="7646"/>
                  <a:pt x="528121" y="1252"/>
                  <a:pt x="801412" y="0"/>
                </a:cubicBezTo>
                <a:cubicBezTo>
                  <a:pt x="1074703" y="-1252"/>
                  <a:pt x="1441073" y="28412"/>
                  <a:pt x="1701952" y="0"/>
                </a:cubicBezTo>
                <a:cubicBezTo>
                  <a:pt x="1962831" y="-28412"/>
                  <a:pt x="2193059" y="-18063"/>
                  <a:pt x="2602493" y="0"/>
                </a:cubicBezTo>
                <a:cubicBezTo>
                  <a:pt x="3011927" y="18063"/>
                  <a:pt x="3202633" y="37191"/>
                  <a:pt x="3503033" y="0"/>
                </a:cubicBezTo>
                <a:cubicBezTo>
                  <a:pt x="3803433" y="-37191"/>
                  <a:pt x="3955942" y="30830"/>
                  <a:pt x="4294417" y="0"/>
                </a:cubicBezTo>
                <a:cubicBezTo>
                  <a:pt x="4632892" y="-30830"/>
                  <a:pt x="4577365" y="11154"/>
                  <a:pt x="4649175" y="0"/>
                </a:cubicBezTo>
                <a:cubicBezTo>
                  <a:pt x="4720985" y="-11154"/>
                  <a:pt x="4930880" y="15612"/>
                  <a:pt x="5113090" y="0"/>
                </a:cubicBezTo>
                <a:cubicBezTo>
                  <a:pt x="5295300" y="-15612"/>
                  <a:pt x="5549385" y="9897"/>
                  <a:pt x="5904474" y="0"/>
                </a:cubicBezTo>
                <a:cubicBezTo>
                  <a:pt x="6259563" y="-9897"/>
                  <a:pt x="6482480" y="2184"/>
                  <a:pt x="6695858" y="0"/>
                </a:cubicBezTo>
                <a:cubicBezTo>
                  <a:pt x="6909236" y="-2184"/>
                  <a:pt x="7000062" y="26880"/>
                  <a:pt x="7268930" y="0"/>
                </a:cubicBezTo>
                <a:cubicBezTo>
                  <a:pt x="7537798" y="-26880"/>
                  <a:pt x="7743836" y="-32890"/>
                  <a:pt x="8060314" y="0"/>
                </a:cubicBezTo>
                <a:cubicBezTo>
                  <a:pt x="8376792" y="32890"/>
                  <a:pt x="8457149" y="26969"/>
                  <a:pt x="8742541" y="0"/>
                </a:cubicBezTo>
                <a:cubicBezTo>
                  <a:pt x="9027933" y="-26969"/>
                  <a:pt x="9181579" y="37094"/>
                  <a:pt x="9533925" y="0"/>
                </a:cubicBezTo>
                <a:cubicBezTo>
                  <a:pt x="9886271" y="-37094"/>
                  <a:pt x="9912758" y="-4890"/>
                  <a:pt x="10216153" y="0"/>
                </a:cubicBezTo>
                <a:cubicBezTo>
                  <a:pt x="10519548" y="4890"/>
                  <a:pt x="10708611" y="33782"/>
                  <a:pt x="11034826" y="0"/>
                </a:cubicBezTo>
                <a:cubicBezTo>
                  <a:pt x="11102535" y="-5386"/>
                  <a:pt x="11142226" y="64025"/>
                  <a:pt x="11154010" y="119184"/>
                </a:cubicBezTo>
                <a:cubicBezTo>
                  <a:pt x="11150337" y="237789"/>
                  <a:pt x="11137830" y="392606"/>
                  <a:pt x="11154010" y="595905"/>
                </a:cubicBezTo>
                <a:cubicBezTo>
                  <a:pt x="11166178" y="672504"/>
                  <a:pt x="11103613" y="728543"/>
                  <a:pt x="11034826" y="715089"/>
                </a:cubicBezTo>
                <a:cubicBezTo>
                  <a:pt x="10915496" y="722485"/>
                  <a:pt x="10797475" y="707844"/>
                  <a:pt x="10680068" y="715089"/>
                </a:cubicBezTo>
                <a:cubicBezTo>
                  <a:pt x="10562661" y="722334"/>
                  <a:pt x="10465773" y="713258"/>
                  <a:pt x="10325309" y="715089"/>
                </a:cubicBezTo>
                <a:cubicBezTo>
                  <a:pt x="10184845" y="716920"/>
                  <a:pt x="9698555" y="719735"/>
                  <a:pt x="9533925" y="715089"/>
                </a:cubicBezTo>
                <a:cubicBezTo>
                  <a:pt x="9369295" y="710443"/>
                  <a:pt x="9189579" y="725814"/>
                  <a:pt x="9070010" y="715089"/>
                </a:cubicBezTo>
                <a:cubicBezTo>
                  <a:pt x="8950442" y="704364"/>
                  <a:pt x="8670211" y="721345"/>
                  <a:pt x="8278626" y="715089"/>
                </a:cubicBezTo>
                <a:cubicBezTo>
                  <a:pt x="7887041" y="708833"/>
                  <a:pt x="7830214" y="689923"/>
                  <a:pt x="7705555" y="715089"/>
                </a:cubicBezTo>
                <a:cubicBezTo>
                  <a:pt x="7580896" y="740255"/>
                  <a:pt x="7178892" y="692010"/>
                  <a:pt x="7023328" y="715089"/>
                </a:cubicBezTo>
                <a:cubicBezTo>
                  <a:pt x="6867764" y="738168"/>
                  <a:pt x="6641835" y="684266"/>
                  <a:pt x="6341100" y="715089"/>
                </a:cubicBezTo>
                <a:cubicBezTo>
                  <a:pt x="6040365" y="745912"/>
                  <a:pt x="6027512" y="703137"/>
                  <a:pt x="5768029" y="715089"/>
                </a:cubicBezTo>
                <a:cubicBezTo>
                  <a:pt x="5508546" y="727041"/>
                  <a:pt x="5351654" y="687712"/>
                  <a:pt x="5085801" y="715089"/>
                </a:cubicBezTo>
                <a:cubicBezTo>
                  <a:pt x="4819948" y="742466"/>
                  <a:pt x="4907648" y="714778"/>
                  <a:pt x="4731043" y="715089"/>
                </a:cubicBezTo>
                <a:cubicBezTo>
                  <a:pt x="4554438" y="715400"/>
                  <a:pt x="4492390" y="703043"/>
                  <a:pt x="4376284" y="715089"/>
                </a:cubicBezTo>
                <a:cubicBezTo>
                  <a:pt x="4260178" y="727135"/>
                  <a:pt x="4053277" y="736052"/>
                  <a:pt x="3912370" y="715089"/>
                </a:cubicBezTo>
                <a:cubicBezTo>
                  <a:pt x="3771463" y="694126"/>
                  <a:pt x="3408615" y="712421"/>
                  <a:pt x="3120986" y="715089"/>
                </a:cubicBezTo>
                <a:cubicBezTo>
                  <a:pt x="2833357" y="717757"/>
                  <a:pt x="2851417" y="706093"/>
                  <a:pt x="2766227" y="715089"/>
                </a:cubicBezTo>
                <a:cubicBezTo>
                  <a:pt x="2681037" y="724085"/>
                  <a:pt x="2359747" y="729086"/>
                  <a:pt x="2193156" y="715089"/>
                </a:cubicBezTo>
                <a:cubicBezTo>
                  <a:pt x="2026565" y="701092"/>
                  <a:pt x="1684000" y="690587"/>
                  <a:pt x="1510928" y="715089"/>
                </a:cubicBezTo>
                <a:cubicBezTo>
                  <a:pt x="1337856" y="739591"/>
                  <a:pt x="1170883" y="710921"/>
                  <a:pt x="1047014" y="715089"/>
                </a:cubicBezTo>
                <a:cubicBezTo>
                  <a:pt x="923145" y="719257"/>
                  <a:pt x="460021" y="733728"/>
                  <a:pt x="119184" y="715089"/>
                </a:cubicBezTo>
                <a:cubicBezTo>
                  <a:pt x="58741" y="701952"/>
                  <a:pt x="10971" y="657251"/>
                  <a:pt x="0" y="595905"/>
                </a:cubicBezTo>
                <a:cubicBezTo>
                  <a:pt x="-21613" y="467875"/>
                  <a:pt x="-17439" y="348183"/>
                  <a:pt x="0" y="119184"/>
                </a:cubicBezTo>
                <a:close/>
              </a:path>
              <a:path w="11154010" h="715089" stroke="0" extrusionOk="0">
                <a:moveTo>
                  <a:pt x="0" y="119184"/>
                </a:moveTo>
                <a:cubicBezTo>
                  <a:pt x="-8106" y="54180"/>
                  <a:pt x="54997" y="-3304"/>
                  <a:pt x="119184" y="0"/>
                </a:cubicBezTo>
                <a:cubicBezTo>
                  <a:pt x="217576" y="-14429"/>
                  <a:pt x="368727" y="-7880"/>
                  <a:pt x="583099" y="0"/>
                </a:cubicBezTo>
                <a:cubicBezTo>
                  <a:pt x="797472" y="7880"/>
                  <a:pt x="1164050" y="17427"/>
                  <a:pt x="1374483" y="0"/>
                </a:cubicBezTo>
                <a:cubicBezTo>
                  <a:pt x="1584916" y="-17427"/>
                  <a:pt x="1571374" y="14385"/>
                  <a:pt x="1729241" y="0"/>
                </a:cubicBezTo>
                <a:cubicBezTo>
                  <a:pt x="1887108" y="-14385"/>
                  <a:pt x="2317392" y="31381"/>
                  <a:pt x="2520625" y="0"/>
                </a:cubicBezTo>
                <a:cubicBezTo>
                  <a:pt x="2723858" y="-31381"/>
                  <a:pt x="2884943" y="-2312"/>
                  <a:pt x="2984540" y="0"/>
                </a:cubicBezTo>
                <a:cubicBezTo>
                  <a:pt x="3084138" y="2312"/>
                  <a:pt x="3298193" y="-16820"/>
                  <a:pt x="3448455" y="0"/>
                </a:cubicBezTo>
                <a:cubicBezTo>
                  <a:pt x="3598718" y="16820"/>
                  <a:pt x="4067852" y="27877"/>
                  <a:pt x="4239839" y="0"/>
                </a:cubicBezTo>
                <a:cubicBezTo>
                  <a:pt x="4411826" y="-27877"/>
                  <a:pt x="4475466" y="9114"/>
                  <a:pt x="4594597" y="0"/>
                </a:cubicBezTo>
                <a:cubicBezTo>
                  <a:pt x="4713728" y="-9114"/>
                  <a:pt x="5102969" y="23166"/>
                  <a:pt x="5276825" y="0"/>
                </a:cubicBezTo>
                <a:cubicBezTo>
                  <a:pt x="5450681" y="-23166"/>
                  <a:pt x="5717852" y="18392"/>
                  <a:pt x="5849896" y="0"/>
                </a:cubicBezTo>
                <a:cubicBezTo>
                  <a:pt x="5981940" y="-18392"/>
                  <a:pt x="6199772" y="1522"/>
                  <a:pt x="6313811" y="0"/>
                </a:cubicBezTo>
                <a:cubicBezTo>
                  <a:pt x="6427850" y="-1522"/>
                  <a:pt x="6651296" y="-13699"/>
                  <a:pt x="6886882" y="0"/>
                </a:cubicBezTo>
                <a:cubicBezTo>
                  <a:pt x="7122468" y="13699"/>
                  <a:pt x="7345778" y="12797"/>
                  <a:pt x="7569110" y="0"/>
                </a:cubicBezTo>
                <a:cubicBezTo>
                  <a:pt x="7792442" y="-12797"/>
                  <a:pt x="7799823" y="11891"/>
                  <a:pt x="7923868" y="0"/>
                </a:cubicBezTo>
                <a:cubicBezTo>
                  <a:pt x="8047913" y="-11891"/>
                  <a:pt x="8159060" y="-5039"/>
                  <a:pt x="8278626" y="0"/>
                </a:cubicBezTo>
                <a:cubicBezTo>
                  <a:pt x="8398192" y="5039"/>
                  <a:pt x="8884551" y="-32473"/>
                  <a:pt x="9179167" y="0"/>
                </a:cubicBezTo>
                <a:cubicBezTo>
                  <a:pt x="9473783" y="32473"/>
                  <a:pt x="9697587" y="15286"/>
                  <a:pt x="10079707" y="0"/>
                </a:cubicBezTo>
                <a:cubicBezTo>
                  <a:pt x="10461827" y="-15286"/>
                  <a:pt x="10264731" y="204"/>
                  <a:pt x="10434466" y="0"/>
                </a:cubicBezTo>
                <a:cubicBezTo>
                  <a:pt x="10604201" y="-204"/>
                  <a:pt x="10752293" y="20767"/>
                  <a:pt x="11034826" y="0"/>
                </a:cubicBezTo>
                <a:cubicBezTo>
                  <a:pt x="11105619" y="2183"/>
                  <a:pt x="11145190" y="40157"/>
                  <a:pt x="11154010" y="119184"/>
                </a:cubicBezTo>
                <a:cubicBezTo>
                  <a:pt x="11159058" y="341365"/>
                  <a:pt x="11168198" y="422333"/>
                  <a:pt x="11154010" y="595905"/>
                </a:cubicBezTo>
                <a:cubicBezTo>
                  <a:pt x="11148722" y="672413"/>
                  <a:pt x="11096434" y="722840"/>
                  <a:pt x="11034826" y="715089"/>
                </a:cubicBezTo>
                <a:cubicBezTo>
                  <a:pt x="10938939" y="694495"/>
                  <a:pt x="10664175" y="726846"/>
                  <a:pt x="10570911" y="715089"/>
                </a:cubicBezTo>
                <a:cubicBezTo>
                  <a:pt x="10477648" y="703332"/>
                  <a:pt x="10221208" y="734296"/>
                  <a:pt x="9997840" y="715089"/>
                </a:cubicBezTo>
                <a:cubicBezTo>
                  <a:pt x="9774472" y="695882"/>
                  <a:pt x="9544662" y="688026"/>
                  <a:pt x="9097300" y="715089"/>
                </a:cubicBezTo>
                <a:cubicBezTo>
                  <a:pt x="8649938" y="742152"/>
                  <a:pt x="8838343" y="718449"/>
                  <a:pt x="8742541" y="715089"/>
                </a:cubicBezTo>
                <a:cubicBezTo>
                  <a:pt x="8646739" y="711729"/>
                  <a:pt x="8412930" y="693641"/>
                  <a:pt x="8278626" y="715089"/>
                </a:cubicBezTo>
                <a:cubicBezTo>
                  <a:pt x="8144323" y="736537"/>
                  <a:pt x="7858761" y="717538"/>
                  <a:pt x="7705555" y="715089"/>
                </a:cubicBezTo>
                <a:cubicBezTo>
                  <a:pt x="7552349" y="712640"/>
                  <a:pt x="7207475" y="705713"/>
                  <a:pt x="6914171" y="715089"/>
                </a:cubicBezTo>
                <a:cubicBezTo>
                  <a:pt x="6620867" y="724465"/>
                  <a:pt x="6310766" y="718238"/>
                  <a:pt x="6013631" y="715089"/>
                </a:cubicBezTo>
                <a:cubicBezTo>
                  <a:pt x="5716496" y="711940"/>
                  <a:pt x="5691109" y="722917"/>
                  <a:pt x="5440559" y="715089"/>
                </a:cubicBezTo>
                <a:cubicBezTo>
                  <a:pt x="5190009" y="707261"/>
                  <a:pt x="5136954" y="723880"/>
                  <a:pt x="4976645" y="715089"/>
                </a:cubicBezTo>
                <a:cubicBezTo>
                  <a:pt x="4816336" y="706298"/>
                  <a:pt x="4586532" y="734158"/>
                  <a:pt x="4294417" y="715089"/>
                </a:cubicBezTo>
                <a:cubicBezTo>
                  <a:pt x="4002302" y="696020"/>
                  <a:pt x="4063088" y="703891"/>
                  <a:pt x="3939659" y="715089"/>
                </a:cubicBezTo>
                <a:cubicBezTo>
                  <a:pt x="3816230" y="726287"/>
                  <a:pt x="3669140" y="721678"/>
                  <a:pt x="3584900" y="715089"/>
                </a:cubicBezTo>
                <a:cubicBezTo>
                  <a:pt x="3500660" y="708500"/>
                  <a:pt x="3071489" y="734556"/>
                  <a:pt x="2793516" y="715089"/>
                </a:cubicBezTo>
                <a:cubicBezTo>
                  <a:pt x="2515543" y="695622"/>
                  <a:pt x="2180813" y="675889"/>
                  <a:pt x="1892976" y="715089"/>
                </a:cubicBezTo>
                <a:cubicBezTo>
                  <a:pt x="1605139" y="754289"/>
                  <a:pt x="1301308" y="678857"/>
                  <a:pt x="1101592" y="715089"/>
                </a:cubicBezTo>
                <a:cubicBezTo>
                  <a:pt x="901876" y="751321"/>
                  <a:pt x="448375" y="679238"/>
                  <a:pt x="119184" y="715089"/>
                </a:cubicBezTo>
                <a:cubicBezTo>
                  <a:pt x="65575" y="717617"/>
                  <a:pt x="-8925" y="660049"/>
                  <a:pt x="0" y="595905"/>
                </a:cubicBezTo>
                <a:cubicBezTo>
                  <a:pt x="-4451" y="427937"/>
                  <a:pt x="3310" y="258731"/>
                  <a:pt x="0" y="119184"/>
                </a:cubicBezTo>
                <a:close/>
              </a:path>
            </a:pathLst>
          </a:custGeom>
          <a:solidFill>
            <a:srgbClr val="FFFFFF"/>
          </a:solidFill>
          <a:ln w="57150" cap="flat" cmpd="sng" algn="ctr">
            <a:solidFill>
              <a:srgbClr val="008C3E"/>
            </a:solidFill>
            <a:prstDash val="solid"/>
            <a:miter lim="800000"/>
            <a:extLst>
              <a:ext uri="{C807C97D-BFC1-408E-A445-0C87EB9F89A2}">
                <ask:lineSketchStyleProps xmlns:ask="http://schemas.microsoft.com/office/drawing/2018/sketchyshapes" xmlns="" sd="4291815967">
                  <a:prstGeom prst="roundRect">
                    <a:avLst/>
                  </a:prstGeom>
                  <ask:type>
                    <ask:lineSketchFreehand/>
                  </ask:type>
                </ask:lineSketchStyleProps>
              </a:ext>
            </a:extLst>
          </a:ln>
          <a:effectLst/>
        </p:spPr>
        <p:txBody>
          <a:bodyPr wrap="square" rtlCol="0">
            <a:spAutoFit/>
          </a:bodyPr>
          <a:lstStyle/>
          <a:p>
            <a:pPr lvl="0" algn="ctr">
              <a:defRPr/>
            </a:pPr>
            <a:r>
              <a:rPr lang="en-US" sz="3600" b="1" kern="0" dirty="0" err="1">
                <a:solidFill>
                  <a:srgbClr val="00B050"/>
                </a:solidFill>
                <a:latin typeface="Calibri" panose="020F0502020204030204"/>
                <a:cs typeface="Calibri" panose="020F0502020204030204" pitchFamily="34" charset="0"/>
              </a:rPr>
              <a:t>Kể</a:t>
            </a:r>
            <a:r>
              <a:rPr lang="en-US" sz="3600" b="1" kern="0" dirty="0">
                <a:solidFill>
                  <a:srgbClr val="00B050"/>
                </a:solidFill>
                <a:latin typeface="Calibri" panose="020F0502020204030204"/>
                <a:cs typeface="Calibri" panose="020F0502020204030204" pitchFamily="34" charset="0"/>
              </a:rPr>
              <a:t> </a:t>
            </a:r>
            <a:r>
              <a:rPr lang="vi-VN" sz="3600" b="1" kern="0" dirty="0">
                <a:solidFill>
                  <a:srgbClr val="00B050"/>
                </a:solidFill>
                <a:latin typeface="Calibri" panose="020F0502020204030204"/>
                <a:cs typeface="Calibri" panose="020F0502020204030204" pitchFamily="34" charset="0"/>
              </a:rPr>
              <a:t>tên các đồ dùng có trong lớp học của Minh và Hoa. </a:t>
            </a:r>
          </a:p>
        </p:txBody>
      </p:sp>
      <p:pic>
        <p:nvPicPr>
          <p:cNvPr id="7" name="Picture 6">
            <a:extLst>
              <a:ext uri="{FF2B5EF4-FFF2-40B4-BE49-F238E27FC236}">
                <a16:creationId xmlns:a16="http://schemas.microsoft.com/office/drawing/2014/main" id="{A954D42D-3458-35DC-753A-A1D5D3203C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25" y="1497315"/>
            <a:ext cx="2885104" cy="3455971"/>
          </a:xfrm>
          <a:prstGeom prst="rect">
            <a:avLst/>
          </a:prstGeom>
        </p:spPr>
      </p:pic>
      <p:pic>
        <p:nvPicPr>
          <p:cNvPr id="9" name="Picture 8">
            <a:extLst>
              <a:ext uri="{FF2B5EF4-FFF2-40B4-BE49-F238E27FC236}">
                <a16:creationId xmlns:a16="http://schemas.microsoft.com/office/drawing/2014/main" id="{DB533CB3-A10D-C3AA-1509-695BDBF80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8872" y="2819921"/>
            <a:ext cx="2879562" cy="3455971"/>
          </a:xfrm>
          <a:prstGeom prst="rect">
            <a:avLst/>
          </a:prstGeom>
        </p:spPr>
      </p:pic>
      <p:pic>
        <p:nvPicPr>
          <p:cNvPr id="11" name="Picture 10">
            <a:extLst>
              <a:ext uri="{FF2B5EF4-FFF2-40B4-BE49-F238E27FC236}">
                <a16:creationId xmlns:a16="http://schemas.microsoft.com/office/drawing/2014/main" id="{A3CE8300-344A-C8C0-823B-1C1354174C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2127" y="1716391"/>
            <a:ext cx="2879562" cy="3455971"/>
          </a:xfrm>
          <a:prstGeom prst="rect">
            <a:avLst/>
          </a:prstGeom>
        </p:spPr>
      </p:pic>
      <p:pic>
        <p:nvPicPr>
          <p:cNvPr id="12" name="Picture 11">
            <a:extLst>
              <a:ext uri="{FF2B5EF4-FFF2-40B4-BE49-F238E27FC236}">
                <a16:creationId xmlns:a16="http://schemas.microsoft.com/office/drawing/2014/main" id="{E2244879-E676-079C-8743-4B5C1AB6D6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3007" y="3077095"/>
            <a:ext cx="2827628" cy="3455971"/>
          </a:xfrm>
          <a:prstGeom prst="rect">
            <a:avLst/>
          </a:prstGeom>
        </p:spPr>
      </p:pic>
      <p:sp>
        <p:nvSpPr>
          <p:cNvPr id="14" name="Rectangle: Rounded Corners 13">
            <a:extLst>
              <a:ext uri="{FF2B5EF4-FFF2-40B4-BE49-F238E27FC236}">
                <a16:creationId xmlns:a16="http://schemas.microsoft.com/office/drawing/2014/main" id="{FD670BA1-9D48-228B-325C-62CDE94CC9EB}"/>
              </a:ext>
            </a:extLst>
          </p:cNvPr>
          <p:cNvSpPr/>
          <p:nvPr/>
        </p:nvSpPr>
        <p:spPr>
          <a:xfrm>
            <a:off x="371475" y="5133975"/>
            <a:ext cx="2543175" cy="552450"/>
          </a:xfrm>
          <a:custGeom>
            <a:avLst/>
            <a:gdLst>
              <a:gd name="connsiteX0" fmla="*/ 0 w 2543175"/>
              <a:gd name="connsiteY0" fmla="*/ 92077 h 552450"/>
              <a:gd name="connsiteX1" fmla="*/ 92077 w 2543175"/>
              <a:gd name="connsiteY1" fmla="*/ 0 h 552450"/>
              <a:gd name="connsiteX2" fmla="*/ 611062 w 2543175"/>
              <a:gd name="connsiteY2" fmla="*/ 0 h 552450"/>
              <a:gd name="connsiteX3" fmla="*/ 1130046 w 2543175"/>
              <a:gd name="connsiteY3" fmla="*/ 0 h 552450"/>
              <a:gd name="connsiteX4" fmla="*/ 1696211 w 2543175"/>
              <a:gd name="connsiteY4" fmla="*/ 0 h 552450"/>
              <a:gd name="connsiteX5" fmla="*/ 2451098 w 2543175"/>
              <a:gd name="connsiteY5" fmla="*/ 0 h 552450"/>
              <a:gd name="connsiteX6" fmla="*/ 2543175 w 2543175"/>
              <a:gd name="connsiteY6" fmla="*/ 92077 h 552450"/>
              <a:gd name="connsiteX7" fmla="*/ 2543175 w 2543175"/>
              <a:gd name="connsiteY7" fmla="*/ 460373 h 552450"/>
              <a:gd name="connsiteX8" fmla="*/ 2451098 w 2543175"/>
              <a:gd name="connsiteY8" fmla="*/ 552450 h 552450"/>
              <a:gd name="connsiteX9" fmla="*/ 1908523 w 2543175"/>
              <a:gd name="connsiteY9" fmla="*/ 552450 h 552450"/>
              <a:gd name="connsiteX10" fmla="*/ 1365948 w 2543175"/>
              <a:gd name="connsiteY10" fmla="*/ 552450 h 552450"/>
              <a:gd name="connsiteX11" fmla="*/ 823374 w 2543175"/>
              <a:gd name="connsiteY11" fmla="*/ 552450 h 552450"/>
              <a:gd name="connsiteX12" fmla="*/ 92077 w 2543175"/>
              <a:gd name="connsiteY12" fmla="*/ 552450 h 552450"/>
              <a:gd name="connsiteX13" fmla="*/ 0 w 2543175"/>
              <a:gd name="connsiteY13" fmla="*/ 460373 h 552450"/>
              <a:gd name="connsiteX14" fmla="*/ 0 w 2543175"/>
              <a:gd name="connsiteY14" fmla="*/ 92077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175" h="552450" fill="none" extrusionOk="0">
                <a:moveTo>
                  <a:pt x="0" y="92077"/>
                </a:moveTo>
                <a:cubicBezTo>
                  <a:pt x="6214" y="49527"/>
                  <a:pt x="43972" y="5446"/>
                  <a:pt x="92077" y="0"/>
                </a:cubicBezTo>
                <a:cubicBezTo>
                  <a:pt x="242203" y="-32422"/>
                  <a:pt x="502657" y="18784"/>
                  <a:pt x="611062" y="0"/>
                </a:cubicBezTo>
                <a:cubicBezTo>
                  <a:pt x="719468" y="-18784"/>
                  <a:pt x="995391" y="58612"/>
                  <a:pt x="1130046" y="0"/>
                </a:cubicBezTo>
                <a:cubicBezTo>
                  <a:pt x="1264701" y="-58612"/>
                  <a:pt x="1570967" y="35065"/>
                  <a:pt x="1696211" y="0"/>
                </a:cubicBezTo>
                <a:cubicBezTo>
                  <a:pt x="1821455" y="-35065"/>
                  <a:pt x="2249352" y="56248"/>
                  <a:pt x="2451098" y="0"/>
                </a:cubicBezTo>
                <a:cubicBezTo>
                  <a:pt x="2507444" y="7277"/>
                  <a:pt x="2529890" y="37482"/>
                  <a:pt x="2543175" y="92077"/>
                </a:cubicBezTo>
                <a:cubicBezTo>
                  <a:pt x="2551269" y="268898"/>
                  <a:pt x="2504072" y="357031"/>
                  <a:pt x="2543175" y="460373"/>
                </a:cubicBezTo>
                <a:cubicBezTo>
                  <a:pt x="2543507" y="509885"/>
                  <a:pt x="2503110" y="543221"/>
                  <a:pt x="2451098" y="552450"/>
                </a:cubicBezTo>
                <a:cubicBezTo>
                  <a:pt x="2183798" y="579500"/>
                  <a:pt x="2057520" y="512156"/>
                  <a:pt x="1908523" y="552450"/>
                </a:cubicBezTo>
                <a:cubicBezTo>
                  <a:pt x="1759526" y="592744"/>
                  <a:pt x="1509444" y="544585"/>
                  <a:pt x="1365948" y="552450"/>
                </a:cubicBezTo>
                <a:cubicBezTo>
                  <a:pt x="1222452" y="560315"/>
                  <a:pt x="1019213" y="502537"/>
                  <a:pt x="823374" y="552450"/>
                </a:cubicBezTo>
                <a:cubicBezTo>
                  <a:pt x="627535" y="602363"/>
                  <a:pt x="251309" y="529448"/>
                  <a:pt x="92077" y="552450"/>
                </a:cubicBezTo>
                <a:cubicBezTo>
                  <a:pt x="27981" y="545191"/>
                  <a:pt x="-7275" y="506563"/>
                  <a:pt x="0" y="460373"/>
                </a:cubicBezTo>
                <a:cubicBezTo>
                  <a:pt x="-31924" y="291183"/>
                  <a:pt x="26886" y="271529"/>
                  <a:pt x="0" y="92077"/>
                </a:cubicBezTo>
                <a:close/>
              </a:path>
              <a:path w="2543175" h="552450" stroke="0" extrusionOk="0">
                <a:moveTo>
                  <a:pt x="0" y="92077"/>
                </a:moveTo>
                <a:cubicBezTo>
                  <a:pt x="-8778" y="45304"/>
                  <a:pt x="42417" y="-7173"/>
                  <a:pt x="92077" y="0"/>
                </a:cubicBezTo>
                <a:cubicBezTo>
                  <a:pt x="237880" y="-35227"/>
                  <a:pt x="489194" y="45697"/>
                  <a:pt x="729013" y="0"/>
                </a:cubicBezTo>
                <a:cubicBezTo>
                  <a:pt x="968832" y="-45697"/>
                  <a:pt x="1091265" y="70401"/>
                  <a:pt x="1365948" y="0"/>
                </a:cubicBezTo>
                <a:cubicBezTo>
                  <a:pt x="1640631" y="-70401"/>
                  <a:pt x="2087587" y="102442"/>
                  <a:pt x="2451098" y="0"/>
                </a:cubicBezTo>
                <a:cubicBezTo>
                  <a:pt x="2490728" y="3193"/>
                  <a:pt x="2545085" y="38232"/>
                  <a:pt x="2543175" y="92077"/>
                </a:cubicBezTo>
                <a:cubicBezTo>
                  <a:pt x="2555003" y="227095"/>
                  <a:pt x="2507937" y="327811"/>
                  <a:pt x="2543175" y="460373"/>
                </a:cubicBezTo>
                <a:cubicBezTo>
                  <a:pt x="2541344" y="509086"/>
                  <a:pt x="2497246" y="540649"/>
                  <a:pt x="2451098" y="552450"/>
                </a:cubicBezTo>
                <a:cubicBezTo>
                  <a:pt x="2275387" y="603319"/>
                  <a:pt x="2143069" y="541145"/>
                  <a:pt x="1908523" y="552450"/>
                </a:cubicBezTo>
                <a:cubicBezTo>
                  <a:pt x="1673977" y="563755"/>
                  <a:pt x="1557157" y="552339"/>
                  <a:pt x="1295178" y="552450"/>
                </a:cubicBezTo>
                <a:cubicBezTo>
                  <a:pt x="1033200" y="552561"/>
                  <a:pt x="895146" y="544110"/>
                  <a:pt x="729013" y="552450"/>
                </a:cubicBezTo>
                <a:cubicBezTo>
                  <a:pt x="562881" y="560790"/>
                  <a:pt x="307799" y="521874"/>
                  <a:pt x="92077" y="552450"/>
                </a:cubicBezTo>
                <a:cubicBezTo>
                  <a:pt x="44816" y="559789"/>
                  <a:pt x="14934" y="508418"/>
                  <a:pt x="0" y="460373"/>
                </a:cubicBezTo>
                <a:cubicBezTo>
                  <a:pt x="-21984" y="294977"/>
                  <a:pt x="6501" y="167543"/>
                  <a:pt x="0" y="92077"/>
                </a:cubicBezTo>
                <a:close/>
              </a:path>
            </a:pathLst>
          </a:custGeom>
          <a:solidFill>
            <a:srgbClr val="FFFF00"/>
          </a:solidFill>
          <a:ln w="57150">
            <a:extLst>
              <a:ext uri="{C807C97D-BFC1-408E-A445-0C87EB9F89A2}">
                <ask:lineSketchStyleProps xmlns:ask="http://schemas.microsoft.com/office/drawing/2018/sketchyshapes" xmlns="" sd="118425598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rPr>
              <a:t>Góc</a:t>
            </a:r>
            <a:r>
              <a:rPr lang="en-US" sz="3600" dirty="0">
                <a:solidFill>
                  <a:srgbClr val="FF0000"/>
                </a:solidFill>
              </a:rPr>
              <a:t> </a:t>
            </a:r>
            <a:r>
              <a:rPr lang="en-US" sz="3600" dirty="0" err="1">
                <a:solidFill>
                  <a:srgbClr val="FF0000"/>
                </a:solidFill>
              </a:rPr>
              <a:t>học</a:t>
            </a:r>
            <a:r>
              <a:rPr lang="en-US" sz="3600" dirty="0">
                <a:solidFill>
                  <a:srgbClr val="FF0000"/>
                </a:solidFill>
              </a:rPr>
              <a:t> </a:t>
            </a:r>
            <a:r>
              <a:rPr lang="en-US" sz="3600" dirty="0" err="1">
                <a:solidFill>
                  <a:srgbClr val="FF0000"/>
                </a:solidFill>
              </a:rPr>
              <a:t>tập</a:t>
            </a:r>
            <a:endParaRPr lang="en-US" sz="3600" dirty="0">
              <a:solidFill>
                <a:srgbClr val="FF0000"/>
              </a:solidFill>
            </a:endParaRPr>
          </a:p>
        </p:txBody>
      </p:sp>
      <p:sp>
        <p:nvSpPr>
          <p:cNvPr id="17" name="Rectangle: Rounded Corners 16">
            <a:extLst>
              <a:ext uri="{FF2B5EF4-FFF2-40B4-BE49-F238E27FC236}">
                <a16:creationId xmlns:a16="http://schemas.microsoft.com/office/drawing/2014/main" id="{6EE256D6-4462-FC9F-1AA2-8F4E1E1F361B}"/>
              </a:ext>
            </a:extLst>
          </p:cNvPr>
          <p:cNvSpPr/>
          <p:nvPr/>
        </p:nvSpPr>
        <p:spPr>
          <a:xfrm>
            <a:off x="3343275" y="6157705"/>
            <a:ext cx="2948195" cy="552450"/>
          </a:xfrm>
          <a:custGeom>
            <a:avLst/>
            <a:gdLst>
              <a:gd name="connsiteX0" fmla="*/ 0 w 2948195"/>
              <a:gd name="connsiteY0" fmla="*/ 92077 h 552450"/>
              <a:gd name="connsiteX1" fmla="*/ 92077 w 2948195"/>
              <a:gd name="connsiteY1" fmla="*/ 0 h 552450"/>
              <a:gd name="connsiteX2" fmla="*/ 672526 w 2948195"/>
              <a:gd name="connsiteY2" fmla="*/ 0 h 552450"/>
              <a:gd name="connsiteX3" fmla="*/ 1225334 w 2948195"/>
              <a:gd name="connsiteY3" fmla="*/ 0 h 552450"/>
              <a:gd name="connsiteX4" fmla="*/ 1778142 w 2948195"/>
              <a:gd name="connsiteY4" fmla="*/ 0 h 552450"/>
              <a:gd name="connsiteX5" fmla="*/ 2303310 w 2948195"/>
              <a:gd name="connsiteY5" fmla="*/ 0 h 552450"/>
              <a:gd name="connsiteX6" fmla="*/ 2856118 w 2948195"/>
              <a:gd name="connsiteY6" fmla="*/ 0 h 552450"/>
              <a:gd name="connsiteX7" fmla="*/ 2948195 w 2948195"/>
              <a:gd name="connsiteY7" fmla="*/ 92077 h 552450"/>
              <a:gd name="connsiteX8" fmla="*/ 2948195 w 2948195"/>
              <a:gd name="connsiteY8" fmla="*/ 460373 h 552450"/>
              <a:gd name="connsiteX9" fmla="*/ 2856118 w 2948195"/>
              <a:gd name="connsiteY9" fmla="*/ 552450 h 552450"/>
              <a:gd name="connsiteX10" fmla="*/ 2303310 w 2948195"/>
              <a:gd name="connsiteY10" fmla="*/ 552450 h 552450"/>
              <a:gd name="connsiteX11" fmla="*/ 1833423 w 2948195"/>
              <a:gd name="connsiteY11" fmla="*/ 552450 h 552450"/>
              <a:gd name="connsiteX12" fmla="*/ 1225334 w 2948195"/>
              <a:gd name="connsiteY12" fmla="*/ 552450 h 552450"/>
              <a:gd name="connsiteX13" fmla="*/ 617245 w 2948195"/>
              <a:gd name="connsiteY13" fmla="*/ 552450 h 552450"/>
              <a:gd name="connsiteX14" fmla="*/ 92077 w 2948195"/>
              <a:gd name="connsiteY14" fmla="*/ 552450 h 552450"/>
              <a:gd name="connsiteX15" fmla="*/ 0 w 2948195"/>
              <a:gd name="connsiteY15" fmla="*/ 460373 h 552450"/>
              <a:gd name="connsiteX16" fmla="*/ 0 w 2948195"/>
              <a:gd name="connsiteY16" fmla="*/ 92077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48195" h="552450" fill="none" extrusionOk="0">
                <a:moveTo>
                  <a:pt x="0" y="92077"/>
                </a:moveTo>
                <a:cubicBezTo>
                  <a:pt x="-12053" y="39600"/>
                  <a:pt x="48383" y="-3954"/>
                  <a:pt x="92077" y="0"/>
                </a:cubicBezTo>
                <a:cubicBezTo>
                  <a:pt x="323620" y="-1522"/>
                  <a:pt x="466806" y="11073"/>
                  <a:pt x="672526" y="0"/>
                </a:cubicBezTo>
                <a:cubicBezTo>
                  <a:pt x="878246" y="-11073"/>
                  <a:pt x="995132" y="32793"/>
                  <a:pt x="1225334" y="0"/>
                </a:cubicBezTo>
                <a:cubicBezTo>
                  <a:pt x="1455536" y="-32793"/>
                  <a:pt x="1624434" y="10299"/>
                  <a:pt x="1778142" y="0"/>
                </a:cubicBezTo>
                <a:cubicBezTo>
                  <a:pt x="1931850" y="-10299"/>
                  <a:pt x="2186658" y="27337"/>
                  <a:pt x="2303310" y="0"/>
                </a:cubicBezTo>
                <a:cubicBezTo>
                  <a:pt x="2419962" y="-27337"/>
                  <a:pt x="2655658" y="25754"/>
                  <a:pt x="2856118" y="0"/>
                </a:cubicBezTo>
                <a:cubicBezTo>
                  <a:pt x="2909752" y="-3793"/>
                  <a:pt x="2948970" y="35247"/>
                  <a:pt x="2948195" y="92077"/>
                </a:cubicBezTo>
                <a:cubicBezTo>
                  <a:pt x="2975604" y="173645"/>
                  <a:pt x="2913622" y="353217"/>
                  <a:pt x="2948195" y="460373"/>
                </a:cubicBezTo>
                <a:cubicBezTo>
                  <a:pt x="2944893" y="519331"/>
                  <a:pt x="2896423" y="556165"/>
                  <a:pt x="2856118" y="552450"/>
                </a:cubicBezTo>
                <a:cubicBezTo>
                  <a:pt x="2611887" y="557045"/>
                  <a:pt x="2430092" y="534900"/>
                  <a:pt x="2303310" y="552450"/>
                </a:cubicBezTo>
                <a:cubicBezTo>
                  <a:pt x="2176528" y="570000"/>
                  <a:pt x="1969704" y="541689"/>
                  <a:pt x="1833423" y="552450"/>
                </a:cubicBezTo>
                <a:cubicBezTo>
                  <a:pt x="1697142" y="563211"/>
                  <a:pt x="1388004" y="520987"/>
                  <a:pt x="1225334" y="552450"/>
                </a:cubicBezTo>
                <a:cubicBezTo>
                  <a:pt x="1062664" y="583913"/>
                  <a:pt x="812077" y="483178"/>
                  <a:pt x="617245" y="552450"/>
                </a:cubicBezTo>
                <a:cubicBezTo>
                  <a:pt x="422413" y="621722"/>
                  <a:pt x="314673" y="550387"/>
                  <a:pt x="92077" y="552450"/>
                </a:cubicBezTo>
                <a:cubicBezTo>
                  <a:pt x="46286" y="550465"/>
                  <a:pt x="-2343" y="508622"/>
                  <a:pt x="0" y="460373"/>
                </a:cubicBezTo>
                <a:cubicBezTo>
                  <a:pt x="-43266" y="371327"/>
                  <a:pt x="36056" y="228144"/>
                  <a:pt x="0" y="92077"/>
                </a:cubicBezTo>
                <a:close/>
              </a:path>
              <a:path w="2948195" h="552450" stroke="0" extrusionOk="0">
                <a:moveTo>
                  <a:pt x="0" y="92077"/>
                </a:moveTo>
                <a:cubicBezTo>
                  <a:pt x="-8778" y="45304"/>
                  <a:pt x="42417" y="-7173"/>
                  <a:pt x="92077" y="0"/>
                </a:cubicBezTo>
                <a:cubicBezTo>
                  <a:pt x="368383" y="-69264"/>
                  <a:pt x="419406" y="57524"/>
                  <a:pt x="700166" y="0"/>
                </a:cubicBezTo>
                <a:cubicBezTo>
                  <a:pt x="980926" y="-57524"/>
                  <a:pt x="1027614" y="58233"/>
                  <a:pt x="1308255" y="0"/>
                </a:cubicBezTo>
                <a:cubicBezTo>
                  <a:pt x="1588896" y="-58233"/>
                  <a:pt x="1644718" y="18115"/>
                  <a:pt x="1888704" y="0"/>
                </a:cubicBezTo>
                <a:cubicBezTo>
                  <a:pt x="2132690" y="-18115"/>
                  <a:pt x="2193534" y="12219"/>
                  <a:pt x="2358591" y="0"/>
                </a:cubicBezTo>
                <a:cubicBezTo>
                  <a:pt x="2523648" y="-12219"/>
                  <a:pt x="2718026" y="6368"/>
                  <a:pt x="2856118" y="0"/>
                </a:cubicBezTo>
                <a:cubicBezTo>
                  <a:pt x="2917549" y="-2082"/>
                  <a:pt x="2944639" y="35590"/>
                  <a:pt x="2948195" y="92077"/>
                </a:cubicBezTo>
                <a:cubicBezTo>
                  <a:pt x="2977842" y="205877"/>
                  <a:pt x="2923515" y="365234"/>
                  <a:pt x="2948195" y="460373"/>
                </a:cubicBezTo>
                <a:cubicBezTo>
                  <a:pt x="2943988" y="506957"/>
                  <a:pt x="2909682" y="554281"/>
                  <a:pt x="2856118" y="552450"/>
                </a:cubicBezTo>
                <a:cubicBezTo>
                  <a:pt x="2716125" y="594416"/>
                  <a:pt x="2479551" y="503355"/>
                  <a:pt x="2358591" y="552450"/>
                </a:cubicBezTo>
                <a:cubicBezTo>
                  <a:pt x="2237631" y="601545"/>
                  <a:pt x="2069071" y="509594"/>
                  <a:pt x="1833423" y="552450"/>
                </a:cubicBezTo>
                <a:cubicBezTo>
                  <a:pt x="1597775" y="595306"/>
                  <a:pt x="1398433" y="522950"/>
                  <a:pt x="1225334" y="552450"/>
                </a:cubicBezTo>
                <a:cubicBezTo>
                  <a:pt x="1052235" y="581950"/>
                  <a:pt x="836636" y="545813"/>
                  <a:pt x="644885" y="552450"/>
                </a:cubicBezTo>
                <a:cubicBezTo>
                  <a:pt x="453134" y="559087"/>
                  <a:pt x="317953" y="522791"/>
                  <a:pt x="92077" y="552450"/>
                </a:cubicBezTo>
                <a:cubicBezTo>
                  <a:pt x="47438" y="560753"/>
                  <a:pt x="2748" y="516672"/>
                  <a:pt x="0" y="460373"/>
                </a:cubicBezTo>
                <a:cubicBezTo>
                  <a:pt x="-36389" y="320101"/>
                  <a:pt x="43178" y="268745"/>
                  <a:pt x="0" y="92077"/>
                </a:cubicBezTo>
                <a:close/>
              </a:path>
            </a:pathLst>
          </a:custGeom>
          <a:solidFill>
            <a:srgbClr val="FFFF00"/>
          </a:solidFill>
          <a:ln w="57150">
            <a:extLst>
              <a:ext uri="{C807C97D-BFC1-408E-A445-0C87EB9F89A2}">
                <ask:lineSketchStyleProps xmlns:ask="http://schemas.microsoft.com/office/drawing/2018/sketchyshapes" xmlns="" sd="118425598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rPr>
              <a:t>Góc</a:t>
            </a:r>
            <a:r>
              <a:rPr lang="en-US" sz="3600" dirty="0">
                <a:solidFill>
                  <a:srgbClr val="FF0000"/>
                </a:solidFill>
              </a:rPr>
              <a:t> </a:t>
            </a:r>
            <a:r>
              <a:rPr lang="en-US" sz="3600" dirty="0" err="1">
                <a:solidFill>
                  <a:srgbClr val="FF0000"/>
                </a:solidFill>
              </a:rPr>
              <a:t>sáng</a:t>
            </a:r>
            <a:r>
              <a:rPr lang="en-US" sz="3600" dirty="0">
                <a:solidFill>
                  <a:srgbClr val="FF0000"/>
                </a:solidFill>
              </a:rPr>
              <a:t> </a:t>
            </a:r>
            <a:r>
              <a:rPr lang="en-US" sz="3600" dirty="0" err="1">
                <a:solidFill>
                  <a:srgbClr val="FF0000"/>
                </a:solidFill>
              </a:rPr>
              <a:t>tạo</a:t>
            </a:r>
            <a:endParaRPr lang="en-US" sz="3600" dirty="0">
              <a:solidFill>
                <a:srgbClr val="FF0000"/>
              </a:solidFill>
            </a:endParaRPr>
          </a:p>
        </p:txBody>
      </p:sp>
      <p:sp>
        <p:nvSpPr>
          <p:cNvPr id="19" name="Rectangle: Rounded Corners 18">
            <a:extLst>
              <a:ext uri="{FF2B5EF4-FFF2-40B4-BE49-F238E27FC236}">
                <a16:creationId xmlns:a16="http://schemas.microsoft.com/office/drawing/2014/main" id="{6F0C09A9-ADBA-CFD8-6742-2BB617C1A33F}"/>
              </a:ext>
            </a:extLst>
          </p:cNvPr>
          <p:cNvSpPr/>
          <p:nvPr/>
        </p:nvSpPr>
        <p:spPr>
          <a:xfrm>
            <a:off x="6394588" y="5183670"/>
            <a:ext cx="2948195" cy="552450"/>
          </a:xfrm>
          <a:custGeom>
            <a:avLst/>
            <a:gdLst>
              <a:gd name="connsiteX0" fmla="*/ 0 w 2948195"/>
              <a:gd name="connsiteY0" fmla="*/ 92077 h 552450"/>
              <a:gd name="connsiteX1" fmla="*/ 92077 w 2948195"/>
              <a:gd name="connsiteY1" fmla="*/ 0 h 552450"/>
              <a:gd name="connsiteX2" fmla="*/ 672526 w 2948195"/>
              <a:gd name="connsiteY2" fmla="*/ 0 h 552450"/>
              <a:gd name="connsiteX3" fmla="*/ 1225334 w 2948195"/>
              <a:gd name="connsiteY3" fmla="*/ 0 h 552450"/>
              <a:gd name="connsiteX4" fmla="*/ 1778142 w 2948195"/>
              <a:gd name="connsiteY4" fmla="*/ 0 h 552450"/>
              <a:gd name="connsiteX5" fmla="*/ 2303310 w 2948195"/>
              <a:gd name="connsiteY5" fmla="*/ 0 h 552450"/>
              <a:gd name="connsiteX6" fmla="*/ 2856118 w 2948195"/>
              <a:gd name="connsiteY6" fmla="*/ 0 h 552450"/>
              <a:gd name="connsiteX7" fmla="*/ 2948195 w 2948195"/>
              <a:gd name="connsiteY7" fmla="*/ 92077 h 552450"/>
              <a:gd name="connsiteX8" fmla="*/ 2948195 w 2948195"/>
              <a:gd name="connsiteY8" fmla="*/ 460373 h 552450"/>
              <a:gd name="connsiteX9" fmla="*/ 2856118 w 2948195"/>
              <a:gd name="connsiteY9" fmla="*/ 552450 h 552450"/>
              <a:gd name="connsiteX10" fmla="*/ 2303310 w 2948195"/>
              <a:gd name="connsiteY10" fmla="*/ 552450 h 552450"/>
              <a:gd name="connsiteX11" fmla="*/ 1833423 w 2948195"/>
              <a:gd name="connsiteY11" fmla="*/ 552450 h 552450"/>
              <a:gd name="connsiteX12" fmla="*/ 1225334 w 2948195"/>
              <a:gd name="connsiteY12" fmla="*/ 552450 h 552450"/>
              <a:gd name="connsiteX13" fmla="*/ 617245 w 2948195"/>
              <a:gd name="connsiteY13" fmla="*/ 552450 h 552450"/>
              <a:gd name="connsiteX14" fmla="*/ 92077 w 2948195"/>
              <a:gd name="connsiteY14" fmla="*/ 552450 h 552450"/>
              <a:gd name="connsiteX15" fmla="*/ 0 w 2948195"/>
              <a:gd name="connsiteY15" fmla="*/ 460373 h 552450"/>
              <a:gd name="connsiteX16" fmla="*/ 0 w 2948195"/>
              <a:gd name="connsiteY16" fmla="*/ 92077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48195" h="552450" fill="none" extrusionOk="0">
                <a:moveTo>
                  <a:pt x="0" y="92077"/>
                </a:moveTo>
                <a:cubicBezTo>
                  <a:pt x="-12053" y="39600"/>
                  <a:pt x="48383" y="-3954"/>
                  <a:pt x="92077" y="0"/>
                </a:cubicBezTo>
                <a:cubicBezTo>
                  <a:pt x="323620" y="-1522"/>
                  <a:pt x="466806" y="11073"/>
                  <a:pt x="672526" y="0"/>
                </a:cubicBezTo>
                <a:cubicBezTo>
                  <a:pt x="878246" y="-11073"/>
                  <a:pt x="995132" y="32793"/>
                  <a:pt x="1225334" y="0"/>
                </a:cubicBezTo>
                <a:cubicBezTo>
                  <a:pt x="1455536" y="-32793"/>
                  <a:pt x="1624434" y="10299"/>
                  <a:pt x="1778142" y="0"/>
                </a:cubicBezTo>
                <a:cubicBezTo>
                  <a:pt x="1931850" y="-10299"/>
                  <a:pt x="2186658" y="27337"/>
                  <a:pt x="2303310" y="0"/>
                </a:cubicBezTo>
                <a:cubicBezTo>
                  <a:pt x="2419962" y="-27337"/>
                  <a:pt x="2655658" y="25754"/>
                  <a:pt x="2856118" y="0"/>
                </a:cubicBezTo>
                <a:cubicBezTo>
                  <a:pt x="2909752" y="-3793"/>
                  <a:pt x="2948970" y="35247"/>
                  <a:pt x="2948195" y="92077"/>
                </a:cubicBezTo>
                <a:cubicBezTo>
                  <a:pt x="2975604" y="173645"/>
                  <a:pt x="2913622" y="353217"/>
                  <a:pt x="2948195" y="460373"/>
                </a:cubicBezTo>
                <a:cubicBezTo>
                  <a:pt x="2944893" y="519331"/>
                  <a:pt x="2896423" y="556165"/>
                  <a:pt x="2856118" y="552450"/>
                </a:cubicBezTo>
                <a:cubicBezTo>
                  <a:pt x="2611887" y="557045"/>
                  <a:pt x="2430092" y="534900"/>
                  <a:pt x="2303310" y="552450"/>
                </a:cubicBezTo>
                <a:cubicBezTo>
                  <a:pt x="2176528" y="570000"/>
                  <a:pt x="1969704" y="541689"/>
                  <a:pt x="1833423" y="552450"/>
                </a:cubicBezTo>
                <a:cubicBezTo>
                  <a:pt x="1697142" y="563211"/>
                  <a:pt x="1388004" y="520987"/>
                  <a:pt x="1225334" y="552450"/>
                </a:cubicBezTo>
                <a:cubicBezTo>
                  <a:pt x="1062664" y="583913"/>
                  <a:pt x="812077" y="483178"/>
                  <a:pt x="617245" y="552450"/>
                </a:cubicBezTo>
                <a:cubicBezTo>
                  <a:pt x="422413" y="621722"/>
                  <a:pt x="314673" y="550387"/>
                  <a:pt x="92077" y="552450"/>
                </a:cubicBezTo>
                <a:cubicBezTo>
                  <a:pt x="46286" y="550465"/>
                  <a:pt x="-2343" y="508622"/>
                  <a:pt x="0" y="460373"/>
                </a:cubicBezTo>
                <a:cubicBezTo>
                  <a:pt x="-43266" y="371327"/>
                  <a:pt x="36056" y="228144"/>
                  <a:pt x="0" y="92077"/>
                </a:cubicBezTo>
                <a:close/>
              </a:path>
              <a:path w="2948195" h="552450" stroke="0" extrusionOk="0">
                <a:moveTo>
                  <a:pt x="0" y="92077"/>
                </a:moveTo>
                <a:cubicBezTo>
                  <a:pt x="-8778" y="45304"/>
                  <a:pt x="42417" y="-7173"/>
                  <a:pt x="92077" y="0"/>
                </a:cubicBezTo>
                <a:cubicBezTo>
                  <a:pt x="368383" y="-69264"/>
                  <a:pt x="419406" y="57524"/>
                  <a:pt x="700166" y="0"/>
                </a:cubicBezTo>
                <a:cubicBezTo>
                  <a:pt x="980926" y="-57524"/>
                  <a:pt x="1027614" y="58233"/>
                  <a:pt x="1308255" y="0"/>
                </a:cubicBezTo>
                <a:cubicBezTo>
                  <a:pt x="1588896" y="-58233"/>
                  <a:pt x="1644718" y="18115"/>
                  <a:pt x="1888704" y="0"/>
                </a:cubicBezTo>
                <a:cubicBezTo>
                  <a:pt x="2132690" y="-18115"/>
                  <a:pt x="2193534" y="12219"/>
                  <a:pt x="2358591" y="0"/>
                </a:cubicBezTo>
                <a:cubicBezTo>
                  <a:pt x="2523648" y="-12219"/>
                  <a:pt x="2718026" y="6368"/>
                  <a:pt x="2856118" y="0"/>
                </a:cubicBezTo>
                <a:cubicBezTo>
                  <a:pt x="2917549" y="-2082"/>
                  <a:pt x="2944639" y="35590"/>
                  <a:pt x="2948195" y="92077"/>
                </a:cubicBezTo>
                <a:cubicBezTo>
                  <a:pt x="2977842" y="205877"/>
                  <a:pt x="2923515" y="365234"/>
                  <a:pt x="2948195" y="460373"/>
                </a:cubicBezTo>
                <a:cubicBezTo>
                  <a:pt x="2943988" y="506957"/>
                  <a:pt x="2909682" y="554281"/>
                  <a:pt x="2856118" y="552450"/>
                </a:cubicBezTo>
                <a:cubicBezTo>
                  <a:pt x="2716125" y="594416"/>
                  <a:pt x="2479551" y="503355"/>
                  <a:pt x="2358591" y="552450"/>
                </a:cubicBezTo>
                <a:cubicBezTo>
                  <a:pt x="2237631" y="601545"/>
                  <a:pt x="2069071" y="509594"/>
                  <a:pt x="1833423" y="552450"/>
                </a:cubicBezTo>
                <a:cubicBezTo>
                  <a:pt x="1597775" y="595306"/>
                  <a:pt x="1398433" y="522950"/>
                  <a:pt x="1225334" y="552450"/>
                </a:cubicBezTo>
                <a:cubicBezTo>
                  <a:pt x="1052235" y="581950"/>
                  <a:pt x="836636" y="545813"/>
                  <a:pt x="644885" y="552450"/>
                </a:cubicBezTo>
                <a:cubicBezTo>
                  <a:pt x="453134" y="559087"/>
                  <a:pt x="317953" y="522791"/>
                  <a:pt x="92077" y="552450"/>
                </a:cubicBezTo>
                <a:cubicBezTo>
                  <a:pt x="47438" y="560753"/>
                  <a:pt x="2748" y="516672"/>
                  <a:pt x="0" y="460373"/>
                </a:cubicBezTo>
                <a:cubicBezTo>
                  <a:pt x="-36389" y="320101"/>
                  <a:pt x="43178" y="268745"/>
                  <a:pt x="0" y="92077"/>
                </a:cubicBezTo>
                <a:close/>
              </a:path>
            </a:pathLst>
          </a:custGeom>
          <a:solidFill>
            <a:srgbClr val="FFFF00"/>
          </a:solidFill>
          <a:ln w="57150">
            <a:extLst>
              <a:ext uri="{C807C97D-BFC1-408E-A445-0C87EB9F89A2}">
                <ask:lineSketchStyleProps xmlns:ask="http://schemas.microsoft.com/office/drawing/2018/sketchyshapes" xmlns="" sd="118425598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rPr>
              <a:t>Bảng</a:t>
            </a:r>
            <a:r>
              <a:rPr lang="en-US" sz="3600" dirty="0">
                <a:solidFill>
                  <a:srgbClr val="FF0000"/>
                </a:solidFill>
              </a:rPr>
              <a:t> </a:t>
            </a:r>
            <a:r>
              <a:rPr lang="en-US" sz="3600" dirty="0" err="1">
                <a:solidFill>
                  <a:srgbClr val="FF0000"/>
                </a:solidFill>
              </a:rPr>
              <a:t>nội</a:t>
            </a:r>
            <a:r>
              <a:rPr lang="en-US" sz="3600" dirty="0">
                <a:solidFill>
                  <a:srgbClr val="FF0000"/>
                </a:solidFill>
              </a:rPr>
              <a:t> </a:t>
            </a:r>
            <a:r>
              <a:rPr lang="en-US" sz="3600" dirty="0" err="1">
                <a:solidFill>
                  <a:srgbClr val="FF0000"/>
                </a:solidFill>
              </a:rPr>
              <a:t>quy</a:t>
            </a:r>
            <a:endParaRPr lang="en-US" sz="3600" dirty="0">
              <a:solidFill>
                <a:srgbClr val="FF0000"/>
              </a:solidFill>
            </a:endParaRPr>
          </a:p>
        </p:txBody>
      </p:sp>
      <p:sp>
        <p:nvSpPr>
          <p:cNvPr id="20" name="Rectangle: Rounded Corners 19">
            <a:extLst>
              <a:ext uri="{FF2B5EF4-FFF2-40B4-BE49-F238E27FC236}">
                <a16:creationId xmlns:a16="http://schemas.microsoft.com/office/drawing/2014/main" id="{658AF7F7-5989-8814-42ED-72C0344903E9}"/>
              </a:ext>
            </a:extLst>
          </p:cNvPr>
          <p:cNvSpPr/>
          <p:nvPr/>
        </p:nvSpPr>
        <p:spPr>
          <a:xfrm>
            <a:off x="9134062" y="6147766"/>
            <a:ext cx="3130826" cy="552450"/>
          </a:xfrm>
          <a:custGeom>
            <a:avLst/>
            <a:gdLst>
              <a:gd name="connsiteX0" fmla="*/ 0 w 3130826"/>
              <a:gd name="connsiteY0" fmla="*/ 92077 h 552450"/>
              <a:gd name="connsiteX1" fmla="*/ 92077 w 3130826"/>
              <a:gd name="connsiteY1" fmla="*/ 0 h 552450"/>
              <a:gd name="connsiteX2" fmla="*/ 710878 w 3130826"/>
              <a:gd name="connsiteY2" fmla="*/ 0 h 552450"/>
              <a:gd name="connsiteX3" fmla="*/ 1300213 w 3130826"/>
              <a:gd name="connsiteY3" fmla="*/ 0 h 552450"/>
              <a:gd name="connsiteX4" fmla="*/ 1889547 w 3130826"/>
              <a:gd name="connsiteY4" fmla="*/ 0 h 552450"/>
              <a:gd name="connsiteX5" fmla="*/ 2449415 w 3130826"/>
              <a:gd name="connsiteY5" fmla="*/ 0 h 552450"/>
              <a:gd name="connsiteX6" fmla="*/ 3038749 w 3130826"/>
              <a:gd name="connsiteY6" fmla="*/ 0 h 552450"/>
              <a:gd name="connsiteX7" fmla="*/ 3130826 w 3130826"/>
              <a:gd name="connsiteY7" fmla="*/ 92077 h 552450"/>
              <a:gd name="connsiteX8" fmla="*/ 3130826 w 3130826"/>
              <a:gd name="connsiteY8" fmla="*/ 460373 h 552450"/>
              <a:gd name="connsiteX9" fmla="*/ 3038749 w 3130826"/>
              <a:gd name="connsiteY9" fmla="*/ 552450 h 552450"/>
              <a:gd name="connsiteX10" fmla="*/ 2449415 w 3130826"/>
              <a:gd name="connsiteY10" fmla="*/ 552450 h 552450"/>
              <a:gd name="connsiteX11" fmla="*/ 1948480 w 3130826"/>
              <a:gd name="connsiteY11" fmla="*/ 552450 h 552450"/>
              <a:gd name="connsiteX12" fmla="*/ 1300213 w 3130826"/>
              <a:gd name="connsiteY12" fmla="*/ 552450 h 552450"/>
              <a:gd name="connsiteX13" fmla="*/ 651945 w 3130826"/>
              <a:gd name="connsiteY13" fmla="*/ 552450 h 552450"/>
              <a:gd name="connsiteX14" fmla="*/ 92077 w 3130826"/>
              <a:gd name="connsiteY14" fmla="*/ 552450 h 552450"/>
              <a:gd name="connsiteX15" fmla="*/ 0 w 3130826"/>
              <a:gd name="connsiteY15" fmla="*/ 460373 h 552450"/>
              <a:gd name="connsiteX16" fmla="*/ 0 w 3130826"/>
              <a:gd name="connsiteY16" fmla="*/ 92077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30826" h="552450" fill="none" extrusionOk="0">
                <a:moveTo>
                  <a:pt x="0" y="92077"/>
                </a:moveTo>
                <a:cubicBezTo>
                  <a:pt x="-12053" y="39600"/>
                  <a:pt x="48383" y="-3954"/>
                  <a:pt x="92077" y="0"/>
                </a:cubicBezTo>
                <a:cubicBezTo>
                  <a:pt x="381136" y="-32347"/>
                  <a:pt x="404774" y="64176"/>
                  <a:pt x="710878" y="0"/>
                </a:cubicBezTo>
                <a:cubicBezTo>
                  <a:pt x="1016982" y="-64176"/>
                  <a:pt x="1028270" y="32189"/>
                  <a:pt x="1300213" y="0"/>
                </a:cubicBezTo>
                <a:cubicBezTo>
                  <a:pt x="1572156" y="-32189"/>
                  <a:pt x="1759350" y="3030"/>
                  <a:pt x="1889547" y="0"/>
                </a:cubicBezTo>
                <a:cubicBezTo>
                  <a:pt x="2019744" y="-3030"/>
                  <a:pt x="2238746" y="23042"/>
                  <a:pt x="2449415" y="0"/>
                </a:cubicBezTo>
                <a:cubicBezTo>
                  <a:pt x="2660084" y="-23042"/>
                  <a:pt x="2823763" y="36416"/>
                  <a:pt x="3038749" y="0"/>
                </a:cubicBezTo>
                <a:cubicBezTo>
                  <a:pt x="3092383" y="-3793"/>
                  <a:pt x="3131601" y="35247"/>
                  <a:pt x="3130826" y="92077"/>
                </a:cubicBezTo>
                <a:cubicBezTo>
                  <a:pt x="3158235" y="173645"/>
                  <a:pt x="3096253" y="353217"/>
                  <a:pt x="3130826" y="460373"/>
                </a:cubicBezTo>
                <a:cubicBezTo>
                  <a:pt x="3127524" y="519331"/>
                  <a:pt x="3079054" y="556165"/>
                  <a:pt x="3038749" y="552450"/>
                </a:cubicBezTo>
                <a:cubicBezTo>
                  <a:pt x="2748759" y="594928"/>
                  <a:pt x="2620243" y="523941"/>
                  <a:pt x="2449415" y="552450"/>
                </a:cubicBezTo>
                <a:cubicBezTo>
                  <a:pt x="2278587" y="580959"/>
                  <a:pt x="2075975" y="515176"/>
                  <a:pt x="1948480" y="552450"/>
                </a:cubicBezTo>
                <a:cubicBezTo>
                  <a:pt x="1820985" y="589724"/>
                  <a:pt x="1572486" y="527777"/>
                  <a:pt x="1300213" y="552450"/>
                </a:cubicBezTo>
                <a:cubicBezTo>
                  <a:pt x="1027940" y="577123"/>
                  <a:pt x="928801" y="545068"/>
                  <a:pt x="651945" y="552450"/>
                </a:cubicBezTo>
                <a:cubicBezTo>
                  <a:pt x="375089" y="559832"/>
                  <a:pt x="358829" y="535459"/>
                  <a:pt x="92077" y="552450"/>
                </a:cubicBezTo>
                <a:cubicBezTo>
                  <a:pt x="46286" y="550465"/>
                  <a:pt x="-2343" y="508622"/>
                  <a:pt x="0" y="460373"/>
                </a:cubicBezTo>
                <a:cubicBezTo>
                  <a:pt x="-43266" y="371327"/>
                  <a:pt x="36056" y="228144"/>
                  <a:pt x="0" y="92077"/>
                </a:cubicBezTo>
                <a:close/>
              </a:path>
              <a:path w="3130826" h="552450" stroke="0" extrusionOk="0">
                <a:moveTo>
                  <a:pt x="0" y="92077"/>
                </a:moveTo>
                <a:cubicBezTo>
                  <a:pt x="-8778" y="45304"/>
                  <a:pt x="42417" y="-7173"/>
                  <a:pt x="92077" y="0"/>
                </a:cubicBezTo>
                <a:cubicBezTo>
                  <a:pt x="295341" y="-41170"/>
                  <a:pt x="506006" y="37709"/>
                  <a:pt x="740345" y="0"/>
                </a:cubicBezTo>
                <a:cubicBezTo>
                  <a:pt x="974684" y="-37709"/>
                  <a:pt x="1223814" y="37343"/>
                  <a:pt x="1388613" y="0"/>
                </a:cubicBezTo>
                <a:cubicBezTo>
                  <a:pt x="1553412" y="-37343"/>
                  <a:pt x="1774937" y="25740"/>
                  <a:pt x="2007414" y="0"/>
                </a:cubicBezTo>
                <a:cubicBezTo>
                  <a:pt x="2239891" y="-25740"/>
                  <a:pt x="2349831" y="39028"/>
                  <a:pt x="2508348" y="0"/>
                </a:cubicBezTo>
                <a:cubicBezTo>
                  <a:pt x="2666865" y="-39028"/>
                  <a:pt x="2886091" y="7430"/>
                  <a:pt x="3038749" y="0"/>
                </a:cubicBezTo>
                <a:cubicBezTo>
                  <a:pt x="3100180" y="-2082"/>
                  <a:pt x="3127270" y="35590"/>
                  <a:pt x="3130826" y="92077"/>
                </a:cubicBezTo>
                <a:cubicBezTo>
                  <a:pt x="3160473" y="205877"/>
                  <a:pt x="3106146" y="365234"/>
                  <a:pt x="3130826" y="460373"/>
                </a:cubicBezTo>
                <a:cubicBezTo>
                  <a:pt x="3126619" y="506957"/>
                  <a:pt x="3092313" y="554281"/>
                  <a:pt x="3038749" y="552450"/>
                </a:cubicBezTo>
                <a:cubicBezTo>
                  <a:pt x="2863771" y="610428"/>
                  <a:pt x="2720266" y="507776"/>
                  <a:pt x="2508348" y="552450"/>
                </a:cubicBezTo>
                <a:cubicBezTo>
                  <a:pt x="2296430" y="597124"/>
                  <a:pt x="2145343" y="541663"/>
                  <a:pt x="1948480" y="552450"/>
                </a:cubicBezTo>
                <a:cubicBezTo>
                  <a:pt x="1751617" y="563237"/>
                  <a:pt x="1582814" y="516214"/>
                  <a:pt x="1300213" y="552450"/>
                </a:cubicBezTo>
                <a:cubicBezTo>
                  <a:pt x="1017612" y="588686"/>
                  <a:pt x="867118" y="505633"/>
                  <a:pt x="681411" y="552450"/>
                </a:cubicBezTo>
                <a:cubicBezTo>
                  <a:pt x="495704" y="599267"/>
                  <a:pt x="270334" y="496817"/>
                  <a:pt x="92077" y="552450"/>
                </a:cubicBezTo>
                <a:cubicBezTo>
                  <a:pt x="47438" y="560753"/>
                  <a:pt x="2748" y="516672"/>
                  <a:pt x="0" y="460373"/>
                </a:cubicBezTo>
                <a:cubicBezTo>
                  <a:pt x="-36389" y="320101"/>
                  <a:pt x="43178" y="268745"/>
                  <a:pt x="0" y="92077"/>
                </a:cubicBezTo>
                <a:close/>
              </a:path>
            </a:pathLst>
          </a:custGeom>
          <a:solidFill>
            <a:srgbClr val="FFFF00"/>
          </a:solidFill>
          <a:ln w="57150">
            <a:extLst>
              <a:ext uri="{C807C97D-BFC1-408E-A445-0C87EB9F89A2}">
                <ask:lineSketchStyleProps xmlns:ask="http://schemas.microsoft.com/office/drawing/2018/sketchyshapes" xmlns="" sd="118425598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rPr>
              <a:t>Nơi</a:t>
            </a:r>
            <a:r>
              <a:rPr lang="en-US" sz="3600" dirty="0">
                <a:solidFill>
                  <a:srgbClr val="FF0000"/>
                </a:solidFill>
              </a:rPr>
              <a:t> </a:t>
            </a:r>
            <a:r>
              <a:rPr lang="en-US" sz="3600" dirty="0" err="1">
                <a:solidFill>
                  <a:srgbClr val="FF0000"/>
                </a:solidFill>
              </a:rPr>
              <a:t>uống</a:t>
            </a:r>
            <a:r>
              <a:rPr lang="en-US" sz="3600" dirty="0">
                <a:solidFill>
                  <a:srgbClr val="FF0000"/>
                </a:solidFill>
              </a:rPr>
              <a:t> </a:t>
            </a:r>
            <a:r>
              <a:rPr lang="en-US" sz="3600" dirty="0" err="1">
                <a:solidFill>
                  <a:srgbClr val="FF0000"/>
                </a:solidFill>
              </a:rPr>
              <a:t>nước</a:t>
            </a:r>
            <a:endParaRPr lang="en-US" sz="3600" dirty="0">
              <a:solidFill>
                <a:srgbClr val="FF0000"/>
              </a:solidFill>
            </a:endParaRPr>
          </a:p>
        </p:txBody>
      </p:sp>
    </p:spTree>
    <p:extLst>
      <p:ext uri="{BB962C8B-B14F-4D97-AF65-F5344CB8AC3E}">
        <p14:creationId xmlns:p14="http://schemas.microsoft.com/office/powerpoint/2010/main" val="190237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17"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D3FBBFD-34A2-911C-C2F0-F8A28564099A}"/>
              </a:ext>
            </a:extLst>
          </p:cNvPr>
          <p:cNvSpPr txBox="1"/>
          <p:nvPr/>
        </p:nvSpPr>
        <p:spPr>
          <a:xfrm>
            <a:off x="695090" y="289148"/>
            <a:ext cx="11154010" cy="715089"/>
          </a:xfrm>
          <a:custGeom>
            <a:avLst/>
            <a:gdLst>
              <a:gd name="connsiteX0" fmla="*/ 0 w 11154010"/>
              <a:gd name="connsiteY0" fmla="*/ 119184 h 715089"/>
              <a:gd name="connsiteX1" fmla="*/ 119184 w 11154010"/>
              <a:gd name="connsiteY1" fmla="*/ 0 h 715089"/>
              <a:gd name="connsiteX2" fmla="*/ 801412 w 11154010"/>
              <a:gd name="connsiteY2" fmla="*/ 0 h 715089"/>
              <a:gd name="connsiteX3" fmla="*/ 1701952 w 11154010"/>
              <a:gd name="connsiteY3" fmla="*/ 0 h 715089"/>
              <a:gd name="connsiteX4" fmla="*/ 2602493 w 11154010"/>
              <a:gd name="connsiteY4" fmla="*/ 0 h 715089"/>
              <a:gd name="connsiteX5" fmla="*/ 3503033 w 11154010"/>
              <a:gd name="connsiteY5" fmla="*/ 0 h 715089"/>
              <a:gd name="connsiteX6" fmla="*/ 4294417 w 11154010"/>
              <a:gd name="connsiteY6" fmla="*/ 0 h 715089"/>
              <a:gd name="connsiteX7" fmla="*/ 4649175 w 11154010"/>
              <a:gd name="connsiteY7" fmla="*/ 0 h 715089"/>
              <a:gd name="connsiteX8" fmla="*/ 5113090 w 11154010"/>
              <a:gd name="connsiteY8" fmla="*/ 0 h 715089"/>
              <a:gd name="connsiteX9" fmla="*/ 5904474 w 11154010"/>
              <a:gd name="connsiteY9" fmla="*/ 0 h 715089"/>
              <a:gd name="connsiteX10" fmla="*/ 6695858 w 11154010"/>
              <a:gd name="connsiteY10" fmla="*/ 0 h 715089"/>
              <a:gd name="connsiteX11" fmla="*/ 7268930 w 11154010"/>
              <a:gd name="connsiteY11" fmla="*/ 0 h 715089"/>
              <a:gd name="connsiteX12" fmla="*/ 8060314 w 11154010"/>
              <a:gd name="connsiteY12" fmla="*/ 0 h 715089"/>
              <a:gd name="connsiteX13" fmla="*/ 8742541 w 11154010"/>
              <a:gd name="connsiteY13" fmla="*/ 0 h 715089"/>
              <a:gd name="connsiteX14" fmla="*/ 9533925 w 11154010"/>
              <a:gd name="connsiteY14" fmla="*/ 0 h 715089"/>
              <a:gd name="connsiteX15" fmla="*/ 10216153 w 11154010"/>
              <a:gd name="connsiteY15" fmla="*/ 0 h 715089"/>
              <a:gd name="connsiteX16" fmla="*/ 11034826 w 11154010"/>
              <a:gd name="connsiteY16" fmla="*/ 0 h 715089"/>
              <a:gd name="connsiteX17" fmla="*/ 11154010 w 11154010"/>
              <a:gd name="connsiteY17" fmla="*/ 119184 h 715089"/>
              <a:gd name="connsiteX18" fmla="*/ 11154010 w 11154010"/>
              <a:gd name="connsiteY18" fmla="*/ 595905 h 715089"/>
              <a:gd name="connsiteX19" fmla="*/ 11034826 w 11154010"/>
              <a:gd name="connsiteY19" fmla="*/ 715089 h 715089"/>
              <a:gd name="connsiteX20" fmla="*/ 10680068 w 11154010"/>
              <a:gd name="connsiteY20" fmla="*/ 715089 h 715089"/>
              <a:gd name="connsiteX21" fmla="*/ 10325309 w 11154010"/>
              <a:gd name="connsiteY21" fmla="*/ 715089 h 715089"/>
              <a:gd name="connsiteX22" fmla="*/ 9533925 w 11154010"/>
              <a:gd name="connsiteY22" fmla="*/ 715089 h 715089"/>
              <a:gd name="connsiteX23" fmla="*/ 9070010 w 11154010"/>
              <a:gd name="connsiteY23" fmla="*/ 715089 h 715089"/>
              <a:gd name="connsiteX24" fmla="*/ 8278626 w 11154010"/>
              <a:gd name="connsiteY24" fmla="*/ 715089 h 715089"/>
              <a:gd name="connsiteX25" fmla="*/ 7705555 w 11154010"/>
              <a:gd name="connsiteY25" fmla="*/ 715089 h 715089"/>
              <a:gd name="connsiteX26" fmla="*/ 7023328 w 11154010"/>
              <a:gd name="connsiteY26" fmla="*/ 715089 h 715089"/>
              <a:gd name="connsiteX27" fmla="*/ 6341100 w 11154010"/>
              <a:gd name="connsiteY27" fmla="*/ 715089 h 715089"/>
              <a:gd name="connsiteX28" fmla="*/ 5768029 w 11154010"/>
              <a:gd name="connsiteY28" fmla="*/ 715089 h 715089"/>
              <a:gd name="connsiteX29" fmla="*/ 5085801 w 11154010"/>
              <a:gd name="connsiteY29" fmla="*/ 715089 h 715089"/>
              <a:gd name="connsiteX30" fmla="*/ 4731043 w 11154010"/>
              <a:gd name="connsiteY30" fmla="*/ 715089 h 715089"/>
              <a:gd name="connsiteX31" fmla="*/ 4376284 w 11154010"/>
              <a:gd name="connsiteY31" fmla="*/ 715089 h 715089"/>
              <a:gd name="connsiteX32" fmla="*/ 3912370 w 11154010"/>
              <a:gd name="connsiteY32" fmla="*/ 715089 h 715089"/>
              <a:gd name="connsiteX33" fmla="*/ 3120986 w 11154010"/>
              <a:gd name="connsiteY33" fmla="*/ 715089 h 715089"/>
              <a:gd name="connsiteX34" fmla="*/ 2766227 w 11154010"/>
              <a:gd name="connsiteY34" fmla="*/ 715089 h 715089"/>
              <a:gd name="connsiteX35" fmla="*/ 2193156 w 11154010"/>
              <a:gd name="connsiteY35" fmla="*/ 715089 h 715089"/>
              <a:gd name="connsiteX36" fmla="*/ 1510928 w 11154010"/>
              <a:gd name="connsiteY36" fmla="*/ 715089 h 715089"/>
              <a:gd name="connsiteX37" fmla="*/ 1047014 w 11154010"/>
              <a:gd name="connsiteY37" fmla="*/ 715089 h 715089"/>
              <a:gd name="connsiteX38" fmla="*/ 119184 w 11154010"/>
              <a:gd name="connsiteY38" fmla="*/ 715089 h 715089"/>
              <a:gd name="connsiteX39" fmla="*/ 0 w 11154010"/>
              <a:gd name="connsiteY39" fmla="*/ 595905 h 715089"/>
              <a:gd name="connsiteX40" fmla="*/ 0 w 11154010"/>
              <a:gd name="connsiteY40" fmla="*/ 119184 h 71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154010" h="715089" fill="none" extrusionOk="0">
                <a:moveTo>
                  <a:pt x="0" y="119184"/>
                </a:moveTo>
                <a:cubicBezTo>
                  <a:pt x="-4692" y="51195"/>
                  <a:pt x="55964" y="5693"/>
                  <a:pt x="119184" y="0"/>
                </a:cubicBezTo>
                <a:cubicBezTo>
                  <a:pt x="292187" y="7646"/>
                  <a:pt x="528121" y="1252"/>
                  <a:pt x="801412" y="0"/>
                </a:cubicBezTo>
                <a:cubicBezTo>
                  <a:pt x="1074703" y="-1252"/>
                  <a:pt x="1441073" y="28412"/>
                  <a:pt x="1701952" y="0"/>
                </a:cubicBezTo>
                <a:cubicBezTo>
                  <a:pt x="1962831" y="-28412"/>
                  <a:pt x="2193059" y="-18063"/>
                  <a:pt x="2602493" y="0"/>
                </a:cubicBezTo>
                <a:cubicBezTo>
                  <a:pt x="3011927" y="18063"/>
                  <a:pt x="3202633" y="37191"/>
                  <a:pt x="3503033" y="0"/>
                </a:cubicBezTo>
                <a:cubicBezTo>
                  <a:pt x="3803433" y="-37191"/>
                  <a:pt x="3955942" y="30830"/>
                  <a:pt x="4294417" y="0"/>
                </a:cubicBezTo>
                <a:cubicBezTo>
                  <a:pt x="4632892" y="-30830"/>
                  <a:pt x="4577365" y="11154"/>
                  <a:pt x="4649175" y="0"/>
                </a:cubicBezTo>
                <a:cubicBezTo>
                  <a:pt x="4720985" y="-11154"/>
                  <a:pt x="4930880" y="15612"/>
                  <a:pt x="5113090" y="0"/>
                </a:cubicBezTo>
                <a:cubicBezTo>
                  <a:pt x="5295300" y="-15612"/>
                  <a:pt x="5549385" y="9897"/>
                  <a:pt x="5904474" y="0"/>
                </a:cubicBezTo>
                <a:cubicBezTo>
                  <a:pt x="6259563" y="-9897"/>
                  <a:pt x="6482480" y="2184"/>
                  <a:pt x="6695858" y="0"/>
                </a:cubicBezTo>
                <a:cubicBezTo>
                  <a:pt x="6909236" y="-2184"/>
                  <a:pt x="7000062" y="26880"/>
                  <a:pt x="7268930" y="0"/>
                </a:cubicBezTo>
                <a:cubicBezTo>
                  <a:pt x="7537798" y="-26880"/>
                  <a:pt x="7743836" y="-32890"/>
                  <a:pt x="8060314" y="0"/>
                </a:cubicBezTo>
                <a:cubicBezTo>
                  <a:pt x="8376792" y="32890"/>
                  <a:pt x="8457149" y="26969"/>
                  <a:pt x="8742541" y="0"/>
                </a:cubicBezTo>
                <a:cubicBezTo>
                  <a:pt x="9027933" y="-26969"/>
                  <a:pt x="9181579" y="37094"/>
                  <a:pt x="9533925" y="0"/>
                </a:cubicBezTo>
                <a:cubicBezTo>
                  <a:pt x="9886271" y="-37094"/>
                  <a:pt x="9912758" y="-4890"/>
                  <a:pt x="10216153" y="0"/>
                </a:cubicBezTo>
                <a:cubicBezTo>
                  <a:pt x="10519548" y="4890"/>
                  <a:pt x="10708611" y="33782"/>
                  <a:pt x="11034826" y="0"/>
                </a:cubicBezTo>
                <a:cubicBezTo>
                  <a:pt x="11102535" y="-5386"/>
                  <a:pt x="11142226" y="64025"/>
                  <a:pt x="11154010" y="119184"/>
                </a:cubicBezTo>
                <a:cubicBezTo>
                  <a:pt x="11150337" y="237789"/>
                  <a:pt x="11137830" y="392606"/>
                  <a:pt x="11154010" y="595905"/>
                </a:cubicBezTo>
                <a:cubicBezTo>
                  <a:pt x="11166178" y="672504"/>
                  <a:pt x="11103613" y="728543"/>
                  <a:pt x="11034826" y="715089"/>
                </a:cubicBezTo>
                <a:cubicBezTo>
                  <a:pt x="10915496" y="722485"/>
                  <a:pt x="10797475" y="707844"/>
                  <a:pt x="10680068" y="715089"/>
                </a:cubicBezTo>
                <a:cubicBezTo>
                  <a:pt x="10562661" y="722334"/>
                  <a:pt x="10465773" y="713258"/>
                  <a:pt x="10325309" y="715089"/>
                </a:cubicBezTo>
                <a:cubicBezTo>
                  <a:pt x="10184845" y="716920"/>
                  <a:pt x="9698555" y="719735"/>
                  <a:pt x="9533925" y="715089"/>
                </a:cubicBezTo>
                <a:cubicBezTo>
                  <a:pt x="9369295" y="710443"/>
                  <a:pt x="9189579" y="725814"/>
                  <a:pt x="9070010" y="715089"/>
                </a:cubicBezTo>
                <a:cubicBezTo>
                  <a:pt x="8950442" y="704364"/>
                  <a:pt x="8670211" y="721345"/>
                  <a:pt x="8278626" y="715089"/>
                </a:cubicBezTo>
                <a:cubicBezTo>
                  <a:pt x="7887041" y="708833"/>
                  <a:pt x="7830214" y="689923"/>
                  <a:pt x="7705555" y="715089"/>
                </a:cubicBezTo>
                <a:cubicBezTo>
                  <a:pt x="7580896" y="740255"/>
                  <a:pt x="7178892" y="692010"/>
                  <a:pt x="7023328" y="715089"/>
                </a:cubicBezTo>
                <a:cubicBezTo>
                  <a:pt x="6867764" y="738168"/>
                  <a:pt x="6641835" y="684266"/>
                  <a:pt x="6341100" y="715089"/>
                </a:cubicBezTo>
                <a:cubicBezTo>
                  <a:pt x="6040365" y="745912"/>
                  <a:pt x="6027512" y="703137"/>
                  <a:pt x="5768029" y="715089"/>
                </a:cubicBezTo>
                <a:cubicBezTo>
                  <a:pt x="5508546" y="727041"/>
                  <a:pt x="5351654" y="687712"/>
                  <a:pt x="5085801" y="715089"/>
                </a:cubicBezTo>
                <a:cubicBezTo>
                  <a:pt x="4819948" y="742466"/>
                  <a:pt x="4907648" y="714778"/>
                  <a:pt x="4731043" y="715089"/>
                </a:cubicBezTo>
                <a:cubicBezTo>
                  <a:pt x="4554438" y="715400"/>
                  <a:pt x="4492390" y="703043"/>
                  <a:pt x="4376284" y="715089"/>
                </a:cubicBezTo>
                <a:cubicBezTo>
                  <a:pt x="4260178" y="727135"/>
                  <a:pt x="4053277" y="736052"/>
                  <a:pt x="3912370" y="715089"/>
                </a:cubicBezTo>
                <a:cubicBezTo>
                  <a:pt x="3771463" y="694126"/>
                  <a:pt x="3408615" y="712421"/>
                  <a:pt x="3120986" y="715089"/>
                </a:cubicBezTo>
                <a:cubicBezTo>
                  <a:pt x="2833357" y="717757"/>
                  <a:pt x="2851417" y="706093"/>
                  <a:pt x="2766227" y="715089"/>
                </a:cubicBezTo>
                <a:cubicBezTo>
                  <a:pt x="2681037" y="724085"/>
                  <a:pt x="2359747" y="729086"/>
                  <a:pt x="2193156" y="715089"/>
                </a:cubicBezTo>
                <a:cubicBezTo>
                  <a:pt x="2026565" y="701092"/>
                  <a:pt x="1684000" y="690587"/>
                  <a:pt x="1510928" y="715089"/>
                </a:cubicBezTo>
                <a:cubicBezTo>
                  <a:pt x="1337856" y="739591"/>
                  <a:pt x="1170883" y="710921"/>
                  <a:pt x="1047014" y="715089"/>
                </a:cubicBezTo>
                <a:cubicBezTo>
                  <a:pt x="923145" y="719257"/>
                  <a:pt x="460021" y="733728"/>
                  <a:pt x="119184" y="715089"/>
                </a:cubicBezTo>
                <a:cubicBezTo>
                  <a:pt x="58741" y="701952"/>
                  <a:pt x="10971" y="657251"/>
                  <a:pt x="0" y="595905"/>
                </a:cubicBezTo>
                <a:cubicBezTo>
                  <a:pt x="-21613" y="467875"/>
                  <a:pt x="-17439" y="348183"/>
                  <a:pt x="0" y="119184"/>
                </a:cubicBezTo>
                <a:close/>
              </a:path>
              <a:path w="11154010" h="715089" stroke="0" extrusionOk="0">
                <a:moveTo>
                  <a:pt x="0" y="119184"/>
                </a:moveTo>
                <a:cubicBezTo>
                  <a:pt x="-8106" y="54180"/>
                  <a:pt x="54997" y="-3304"/>
                  <a:pt x="119184" y="0"/>
                </a:cubicBezTo>
                <a:cubicBezTo>
                  <a:pt x="217576" y="-14429"/>
                  <a:pt x="368727" y="-7880"/>
                  <a:pt x="583099" y="0"/>
                </a:cubicBezTo>
                <a:cubicBezTo>
                  <a:pt x="797472" y="7880"/>
                  <a:pt x="1164050" y="17427"/>
                  <a:pt x="1374483" y="0"/>
                </a:cubicBezTo>
                <a:cubicBezTo>
                  <a:pt x="1584916" y="-17427"/>
                  <a:pt x="1571374" y="14385"/>
                  <a:pt x="1729241" y="0"/>
                </a:cubicBezTo>
                <a:cubicBezTo>
                  <a:pt x="1887108" y="-14385"/>
                  <a:pt x="2317392" y="31381"/>
                  <a:pt x="2520625" y="0"/>
                </a:cubicBezTo>
                <a:cubicBezTo>
                  <a:pt x="2723858" y="-31381"/>
                  <a:pt x="2884943" y="-2312"/>
                  <a:pt x="2984540" y="0"/>
                </a:cubicBezTo>
                <a:cubicBezTo>
                  <a:pt x="3084138" y="2312"/>
                  <a:pt x="3298193" y="-16820"/>
                  <a:pt x="3448455" y="0"/>
                </a:cubicBezTo>
                <a:cubicBezTo>
                  <a:pt x="3598718" y="16820"/>
                  <a:pt x="4067852" y="27877"/>
                  <a:pt x="4239839" y="0"/>
                </a:cubicBezTo>
                <a:cubicBezTo>
                  <a:pt x="4411826" y="-27877"/>
                  <a:pt x="4475466" y="9114"/>
                  <a:pt x="4594597" y="0"/>
                </a:cubicBezTo>
                <a:cubicBezTo>
                  <a:pt x="4713728" y="-9114"/>
                  <a:pt x="5102969" y="23166"/>
                  <a:pt x="5276825" y="0"/>
                </a:cubicBezTo>
                <a:cubicBezTo>
                  <a:pt x="5450681" y="-23166"/>
                  <a:pt x="5717852" y="18392"/>
                  <a:pt x="5849896" y="0"/>
                </a:cubicBezTo>
                <a:cubicBezTo>
                  <a:pt x="5981940" y="-18392"/>
                  <a:pt x="6199772" y="1522"/>
                  <a:pt x="6313811" y="0"/>
                </a:cubicBezTo>
                <a:cubicBezTo>
                  <a:pt x="6427850" y="-1522"/>
                  <a:pt x="6651296" y="-13699"/>
                  <a:pt x="6886882" y="0"/>
                </a:cubicBezTo>
                <a:cubicBezTo>
                  <a:pt x="7122468" y="13699"/>
                  <a:pt x="7345778" y="12797"/>
                  <a:pt x="7569110" y="0"/>
                </a:cubicBezTo>
                <a:cubicBezTo>
                  <a:pt x="7792442" y="-12797"/>
                  <a:pt x="7799823" y="11891"/>
                  <a:pt x="7923868" y="0"/>
                </a:cubicBezTo>
                <a:cubicBezTo>
                  <a:pt x="8047913" y="-11891"/>
                  <a:pt x="8159060" y="-5039"/>
                  <a:pt x="8278626" y="0"/>
                </a:cubicBezTo>
                <a:cubicBezTo>
                  <a:pt x="8398192" y="5039"/>
                  <a:pt x="8884551" y="-32473"/>
                  <a:pt x="9179167" y="0"/>
                </a:cubicBezTo>
                <a:cubicBezTo>
                  <a:pt x="9473783" y="32473"/>
                  <a:pt x="9697587" y="15286"/>
                  <a:pt x="10079707" y="0"/>
                </a:cubicBezTo>
                <a:cubicBezTo>
                  <a:pt x="10461827" y="-15286"/>
                  <a:pt x="10264731" y="204"/>
                  <a:pt x="10434466" y="0"/>
                </a:cubicBezTo>
                <a:cubicBezTo>
                  <a:pt x="10604201" y="-204"/>
                  <a:pt x="10752293" y="20767"/>
                  <a:pt x="11034826" y="0"/>
                </a:cubicBezTo>
                <a:cubicBezTo>
                  <a:pt x="11105619" y="2183"/>
                  <a:pt x="11145190" y="40157"/>
                  <a:pt x="11154010" y="119184"/>
                </a:cubicBezTo>
                <a:cubicBezTo>
                  <a:pt x="11159058" y="341365"/>
                  <a:pt x="11168198" y="422333"/>
                  <a:pt x="11154010" y="595905"/>
                </a:cubicBezTo>
                <a:cubicBezTo>
                  <a:pt x="11148722" y="672413"/>
                  <a:pt x="11096434" y="722840"/>
                  <a:pt x="11034826" y="715089"/>
                </a:cubicBezTo>
                <a:cubicBezTo>
                  <a:pt x="10938939" y="694495"/>
                  <a:pt x="10664175" y="726846"/>
                  <a:pt x="10570911" y="715089"/>
                </a:cubicBezTo>
                <a:cubicBezTo>
                  <a:pt x="10477648" y="703332"/>
                  <a:pt x="10221208" y="734296"/>
                  <a:pt x="9997840" y="715089"/>
                </a:cubicBezTo>
                <a:cubicBezTo>
                  <a:pt x="9774472" y="695882"/>
                  <a:pt x="9544662" y="688026"/>
                  <a:pt x="9097300" y="715089"/>
                </a:cubicBezTo>
                <a:cubicBezTo>
                  <a:pt x="8649938" y="742152"/>
                  <a:pt x="8838343" y="718449"/>
                  <a:pt x="8742541" y="715089"/>
                </a:cubicBezTo>
                <a:cubicBezTo>
                  <a:pt x="8646739" y="711729"/>
                  <a:pt x="8412930" y="693641"/>
                  <a:pt x="8278626" y="715089"/>
                </a:cubicBezTo>
                <a:cubicBezTo>
                  <a:pt x="8144323" y="736537"/>
                  <a:pt x="7858761" y="717538"/>
                  <a:pt x="7705555" y="715089"/>
                </a:cubicBezTo>
                <a:cubicBezTo>
                  <a:pt x="7552349" y="712640"/>
                  <a:pt x="7207475" y="705713"/>
                  <a:pt x="6914171" y="715089"/>
                </a:cubicBezTo>
                <a:cubicBezTo>
                  <a:pt x="6620867" y="724465"/>
                  <a:pt x="6310766" y="718238"/>
                  <a:pt x="6013631" y="715089"/>
                </a:cubicBezTo>
                <a:cubicBezTo>
                  <a:pt x="5716496" y="711940"/>
                  <a:pt x="5691109" y="722917"/>
                  <a:pt x="5440559" y="715089"/>
                </a:cubicBezTo>
                <a:cubicBezTo>
                  <a:pt x="5190009" y="707261"/>
                  <a:pt x="5136954" y="723880"/>
                  <a:pt x="4976645" y="715089"/>
                </a:cubicBezTo>
                <a:cubicBezTo>
                  <a:pt x="4816336" y="706298"/>
                  <a:pt x="4586532" y="734158"/>
                  <a:pt x="4294417" y="715089"/>
                </a:cubicBezTo>
                <a:cubicBezTo>
                  <a:pt x="4002302" y="696020"/>
                  <a:pt x="4063088" y="703891"/>
                  <a:pt x="3939659" y="715089"/>
                </a:cubicBezTo>
                <a:cubicBezTo>
                  <a:pt x="3816230" y="726287"/>
                  <a:pt x="3669140" y="721678"/>
                  <a:pt x="3584900" y="715089"/>
                </a:cubicBezTo>
                <a:cubicBezTo>
                  <a:pt x="3500660" y="708500"/>
                  <a:pt x="3071489" y="734556"/>
                  <a:pt x="2793516" y="715089"/>
                </a:cubicBezTo>
                <a:cubicBezTo>
                  <a:pt x="2515543" y="695622"/>
                  <a:pt x="2180813" y="675889"/>
                  <a:pt x="1892976" y="715089"/>
                </a:cubicBezTo>
                <a:cubicBezTo>
                  <a:pt x="1605139" y="754289"/>
                  <a:pt x="1301308" y="678857"/>
                  <a:pt x="1101592" y="715089"/>
                </a:cubicBezTo>
                <a:cubicBezTo>
                  <a:pt x="901876" y="751321"/>
                  <a:pt x="448375" y="679238"/>
                  <a:pt x="119184" y="715089"/>
                </a:cubicBezTo>
                <a:cubicBezTo>
                  <a:pt x="65575" y="717617"/>
                  <a:pt x="-8925" y="660049"/>
                  <a:pt x="0" y="595905"/>
                </a:cubicBezTo>
                <a:cubicBezTo>
                  <a:pt x="-4451" y="427937"/>
                  <a:pt x="3310" y="258731"/>
                  <a:pt x="0" y="119184"/>
                </a:cubicBezTo>
                <a:close/>
              </a:path>
            </a:pathLst>
          </a:custGeom>
          <a:solidFill>
            <a:srgbClr val="FFFFFF"/>
          </a:solidFill>
          <a:ln w="57150" cap="flat" cmpd="sng" algn="ctr">
            <a:solidFill>
              <a:srgbClr val="008C3E"/>
            </a:solidFill>
            <a:prstDash val="solid"/>
            <a:miter lim="800000"/>
            <a:extLst>
              <a:ext uri="{C807C97D-BFC1-408E-A445-0C87EB9F89A2}">
                <ask:lineSketchStyleProps xmlns:ask="http://schemas.microsoft.com/office/drawing/2018/sketchyshapes" xmlns="" sd="4291815967">
                  <a:prstGeom prst="roundRect">
                    <a:avLst/>
                  </a:prstGeom>
                  <ask:type>
                    <ask:lineSketchFreehand/>
                  </ask:type>
                </ask:lineSketchStyleProps>
              </a:ext>
            </a:extLst>
          </a:ln>
          <a:effectLst/>
        </p:spPr>
        <p:txBody>
          <a:bodyPr wrap="square" rtlCol="0">
            <a:spAutoFit/>
          </a:bodyPr>
          <a:lstStyle/>
          <a:p>
            <a:pPr lvl="0" algn="ctr">
              <a:defRPr/>
            </a:pPr>
            <a:r>
              <a:rPr lang="vi-VN" sz="3600" b="1" kern="0" dirty="0">
                <a:solidFill>
                  <a:srgbClr val="00B050"/>
                </a:solidFill>
                <a:latin typeface="Calibri" panose="020F0502020204030204"/>
                <a:cs typeface="Calibri" panose="020F0502020204030204" pitchFamily="34" charset="0"/>
              </a:rPr>
              <a:t> Chúng ta được sắp xếp và trang trí như thế nào?</a:t>
            </a:r>
            <a:endParaRPr kumimoji="0" lang="vi-VN" sz="3600" b="1" i="0" u="none" strike="noStrike" kern="0" cap="none" spc="0" normalizeH="0" baseline="0" noProof="0" dirty="0">
              <a:ln>
                <a:noFill/>
              </a:ln>
              <a:solidFill>
                <a:srgbClr val="00B050"/>
              </a:solidFill>
              <a:effectLst/>
              <a:uLnTx/>
              <a:uFillTx/>
              <a:latin typeface="Calibri" panose="020F0502020204030204"/>
              <a:ea typeface="+mn-ea"/>
              <a:cs typeface="Calibri" panose="020F0502020204030204" pitchFamily="34" charset="0"/>
            </a:endParaRPr>
          </a:p>
        </p:txBody>
      </p:sp>
      <p:pic>
        <p:nvPicPr>
          <p:cNvPr id="7" name="Picture 6">
            <a:extLst>
              <a:ext uri="{FF2B5EF4-FFF2-40B4-BE49-F238E27FC236}">
                <a16:creationId xmlns:a16="http://schemas.microsoft.com/office/drawing/2014/main" id="{A954D42D-3458-35DC-753A-A1D5D3203C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25" y="1497315"/>
            <a:ext cx="2885104" cy="3455971"/>
          </a:xfrm>
          <a:prstGeom prst="rect">
            <a:avLst/>
          </a:prstGeom>
        </p:spPr>
      </p:pic>
      <p:pic>
        <p:nvPicPr>
          <p:cNvPr id="9" name="Picture 8">
            <a:extLst>
              <a:ext uri="{FF2B5EF4-FFF2-40B4-BE49-F238E27FC236}">
                <a16:creationId xmlns:a16="http://schemas.microsoft.com/office/drawing/2014/main" id="{DB533CB3-A10D-C3AA-1509-695BDBF80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9176" y="1507956"/>
            <a:ext cx="2879562" cy="3455971"/>
          </a:xfrm>
          <a:prstGeom prst="rect">
            <a:avLst/>
          </a:prstGeom>
        </p:spPr>
      </p:pic>
      <p:pic>
        <p:nvPicPr>
          <p:cNvPr id="11" name="Picture 10">
            <a:extLst>
              <a:ext uri="{FF2B5EF4-FFF2-40B4-BE49-F238E27FC236}">
                <a16:creationId xmlns:a16="http://schemas.microsoft.com/office/drawing/2014/main" id="{A3CE8300-344A-C8C0-823B-1C1354174C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188" y="1527547"/>
            <a:ext cx="2879562" cy="3455971"/>
          </a:xfrm>
          <a:prstGeom prst="rect">
            <a:avLst/>
          </a:prstGeom>
        </p:spPr>
      </p:pic>
      <p:pic>
        <p:nvPicPr>
          <p:cNvPr id="12" name="Picture 11">
            <a:extLst>
              <a:ext uri="{FF2B5EF4-FFF2-40B4-BE49-F238E27FC236}">
                <a16:creationId xmlns:a16="http://schemas.microsoft.com/office/drawing/2014/main" id="{E2244879-E676-079C-8743-4B5C1AB6D6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3372" y="1526590"/>
            <a:ext cx="2827628" cy="3455971"/>
          </a:xfrm>
          <a:prstGeom prst="rect">
            <a:avLst/>
          </a:prstGeom>
        </p:spPr>
      </p:pic>
      <p:sp>
        <p:nvSpPr>
          <p:cNvPr id="2" name="Rectangle: Rounded Corners 1">
            <a:extLst>
              <a:ext uri="{FF2B5EF4-FFF2-40B4-BE49-F238E27FC236}">
                <a16:creationId xmlns:a16="http://schemas.microsoft.com/office/drawing/2014/main" id="{01ECD8D9-4B25-2AF4-F63C-4940ED6F6953}"/>
              </a:ext>
            </a:extLst>
          </p:cNvPr>
          <p:cNvSpPr/>
          <p:nvPr/>
        </p:nvSpPr>
        <p:spPr>
          <a:xfrm>
            <a:off x="2932043" y="5327374"/>
            <a:ext cx="6748670" cy="1382781"/>
          </a:xfrm>
          <a:custGeom>
            <a:avLst/>
            <a:gdLst>
              <a:gd name="connsiteX0" fmla="*/ 0 w 6748670"/>
              <a:gd name="connsiteY0" fmla="*/ 230468 h 1382781"/>
              <a:gd name="connsiteX1" fmla="*/ 230468 w 6748670"/>
              <a:gd name="connsiteY1" fmla="*/ 0 h 1382781"/>
              <a:gd name="connsiteX2" fmla="*/ 613448 w 6748670"/>
              <a:gd name="connsiteY2" fmla="*/ 0 h 1382781"/>
              <a:gd name="connsiteX3" fmla="*/ 1122183 w 6748670"/>
              <a:gd name="connsiteY3" fmla="*/ 0 h 1382781"/>
              <a:gd name="connsiteX4" fmla="*/ 1756673 w 6748670"/>
              <a:gd name="connsiteY4" fmla="*/ 0 h 1382781"/>
              <a:gd name="connsiteX5" fmla="*/ 2139653 w 6748670"/>
              <a:gd name="connsiteY5" fmla="*/ 0 h 1382781"/>
              <a:gd name="connsiteX6" fmla="*/ 2837020 w 6748670"/>
              <a:gd name="connsiteY6" fmla="*/ 0 h 1382781"/>
              <a:gd name="connsiteX7" fmla="*/ 3345754 w 6748670"/>
              <a:gd name="connsiteY7" fmla="*/ 0 h 1382781"/>
              <a:gd name="connsiteX8" fmla="*/ 4043121 w 6748670"/>
              <a:gd name="connsiteY8" fmla="*/ 0 h 1382781"/>
              <a:gd name="connsiteX9" fmla="*/ 4614733 w 6748670"/>
              <a:gd name="connsiteY9" fmla="*/ 0 h 1382781"/>
              <a:gd name="connsiteX10" fmla="*/ 5186346 w 6748670"/>
              <a:gd name="connsiteY10" fmla="*/ 0 h 1382781"/>
              <a:gd name="connsiteX11" fmla="*/ 5820835 w 6748670"/>
              <a:gd name="connsiteY11" fmla="*/ 0 h 1382781"/>
              <a:gd name="connsiteX12" fmla="*/ 6518202 w 6748670"/>
              <a:gd name="connsiteY12" fmla="*/ 0 h 1382781"/>
              <a:gd name="connsiteX13" fmla="*/ 6748670 w 6748670"/>
              <a:gd name="connsiteY13" fmla="*/ 230468 h 1382781"/>
              <a:gd name="connsiteX14" fmla="*/ 6748670 w 6748670"/>
              <a:gd name="connsiteY14" fmla="*/ 691391 h 1382781"/>
              <a:gd name="connsiteX15" fmla="*/ 6748670 w 6748670"/>
              <a:gd name="connsiteY15" fmla="*/ 1152313 h 1382781"/>
              <a:gd name="connsiteX16" fmla="*/ 6518202 w 6748670"/>
              <a:gd name="connsiteY16" fmla="*/ 1382781 h 1382781"/>
              <a:gd name="connsiteX17" fmla="*/ 6072344 w 6748670"/>
              <a:gd name="connsiteY17" fmla="*/ 1382781 h 1382781"/>
              <a:gd name="connsiteX18" fmla="*/ 5689364 w 6748670"/>
              <a:gd name="connsiteY18" fmla="*/ 1382781 h 1382781"/>
              <a:gd name="connsiteX19" fmla="*/ 4991997 w 6748670"/>
              <a:gd name="connsiteY19" fmla="*/ 1382781 h 1382781"/>
              <a:gd name="connsiteX20" fmla="*/ 4294631 w 6748670"/>
              <a:gd name="connsiteY20" fmla="*/ 1382781 h 1382781"/>
              <a:gd name="connsiteX21" fmla="*/ 3597264 w 6748670"/>
              <a:gd name="connsiteY21" fmla="*/ 1382781 h 1382781"/>
              <a:gd name="connsiteX22" fmla="*/ 3214284 w 6748670"/>
              <a:gd name="connsiteY22" fmla="*/ 1382781 h 1382781"/>
              <a:gd name="connsiteX23" fmla="*/ 2516917 w 6748670"/>
              <a:gd name="connsiteY23" fmla="*/ 1382781 h 1382781"/>
              <a:gd name="connsiteX24" fmla="*/ 1882427 w 6748670"/>
              <a:gd name="connsiteY24" fmla="*/ 1382781 h 1382781"/>
              <a:gd name="connsiteX25" fmla="*/ 1373692 w 6748670"/>
              <a:gd name="connsiteY25" fmla="*/ 1382781 h 1382781"/>
              <a:gd name="connsiteX26" fmla="*/ 802080 w 6748670"/>
              <a:gd name="connsiteY26" fmla="*/ 1382781 h 1382781"/>
              <a:gd name="connsiteX27" fmla="*/ 230468 w 6748670"/>
              <a:gd name="connsiteY27" fmla="*/ 1382781 h 1382781"/>
              <a:gd name="connsiteX28" fmla="*/ 0 w 6748670"/>
              <a:gd name="connsiteY28" fmla="*/ 1152313 h 1382781"/>
              <a:gd name="connsiteX29" fmla="*/ 0 w 6748670"/>
              <a:gd name="connsiteY29" fmla="*/ 719046 h 1382781"/>
              <a:gd name="connsiteX30" fmla="*/ 0 w 6748670"/>
              <a:gd name="connsiteY30" fmla="*/ 230468 h 138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48670" h="1382781" fill="none" extrusionOk="0">
                <a:moveTo>
                  <a:pt x="0" y="230468"/>
                </a:moveTo>
                <a:cubicBezTo>
                  <a:pt x="7436" y="102909"/>
                  <a:pt x="106456" y="-1858"/>
                  <a:pt x="230468" y="0"/>
                </a:cubicBezTo>
                <a:cubicBezTo>
                  <a:pt x="335198" y="-35952"/>
                  <a:pt x="486653" y="34987"/>
                  <a:pt x="613448" y="0"/>
                </a:cubicBezTo>
                <a:cubicBezTo>
                  <a:pt x="740243" y="-34987"/>
                  <a:pt x="902941" y="34191"/>
                  <a:pt x="1122183" y="0"/>
                </a:cubicBezTo>
                <a:cubicBezTo>
                  <a:pt x="1341425" y="-34191"/>
                  <a:pt x="1476628" y="74000"/>
                  <a:pt x="1756673" y="0"/>
                </a:cubicBezTo>
                <a:cubicBezTo>
                  <a:pt x="2036718" y="-74000"/>
                  <a:pt x="1986758" y="12594"/>
                  <a:pt x="2139653" y="0"/>
                </a:cubicBezTo>
                <a:cubicBezTo>
                  <a:pt x="2292548" y="-12594"/>
                  <a:pt x="2502533" y="79692"/>
                  <a:pt x="2837020" y="0"/>
                </a:cubicBezTo>
                <a:cubicBezTo>
                  <a:pt x="3171507" y="-79692"/>
                  <a:pt x="3102202" y="29094"/>
                  <a:pt x="3345754" y="0"/>
                </a:cubicBezTo>
                <a:cubicBezTo>
                  <a:pt x="3589306" y="-29094"/>
                  <a:pt x="3806292" y="33484"/>
                  <a:pt x="4043121" y="0"/>
                </a:cubicBezTo>
                <a:cubicBezTo>
                  <a:pt x="4279950" y="-33484"/>
                  <a:pt x="4333994" y="65071"/>
                  <a:pt x="4614733" y="0"/>
                </a:cubicBezTo>
                <a:cubicBezTo>
                  <a:pt x="4895472" y="-65071"/>
                  <a:pt x="4953401" y="1091"/>
                  <a:pt x="5186346" y="0"/>
                </a:cubicBezTo>
                <a:cubicBezTo>
                  <a:pt x="5419291" y="-1091"/>
                  <a:pt x="5535572" y="29176"/>
                  <a:pt x="5820835" y="0"/>
                </a:cubicBezTo>
                <a:cubicBezTo>
                  <a:pt x="6106098" y="-29176"/>
                  <a:pt x="6189075" y="39466"/>
                  <a:pt x="6518202" y="0"/>
                </a:cubicBezTo>
                <a:cubicBezTo>
                  <a:pt x="6651813" y="21164"/>
                  <a:pt x="6749396" y="100264"/>
                  <a:pt x="6748670" y="230468"/>
                </a:cubicBezTo>
                <a:cubicBezTo>
                  <a:pt x="6758809" y="407184"/>
                  <a:pt x="6722075" y="520341"/>
                  <a:pt x="6748670" y="691391"/>
                </a:cubicBezTo>
                <a:cubicBezTo>
                  <a:pt x="6775265" y="862441"/>
                  <a:pt x="6742255" y="1053613"/>
                  <a:pt x="6748670" y="1152313"/>
                </a:cubicBezTo>
                <a:cubicBezTo>
                  <a:pt x="6757392" y="1287599"/>
                  <a:pt x="6675607" y="1382612"/>
                  <a:pt x="6518202" y="1382781"/>
                </a:cubicBezTo>
                <a:cubicBezTo>
                  <a:pt x="6372989" y="1420832"/>
                  <a:pt x="6221412" y="1361993"/>
                  <a:pt x="6072344" y="1382781"/>
                </a:cubicBezTo>
                <a:cubicBezTo>
                  <a:pt x="5923276" y="1403569"/>
                  <a:pt x="5827617" y="1355727"/>
                  <a:pt x="5689364" y="1382781"/>
                </a:cubicBezTo>
                <a:cubicBezTo>
                  <a:pt x="5551111" y="1409835"/>
                  <a:pt x="5186316" y="1370902"/>
                  <a:pt x="4991997" y="1382781"/>
                </a:cubicBezTo>
                <a:cubicBezTo>
                  <a:pt x="4797678" y="1394660"/>
                  <a:pt x="4468822" y="1341693"/>
                  <a:pt x="4294631" y="1382781"/>
                </a:cubicBezTo>
                <a:cubicBezTo>
                  <a:pt x="4120440" y="1423869"/>
                  <a:pt x="3925177" y="1371438"/>
                  <a:pt x="3597264" y="1382781"/>
                </a:cubicBezTo>
                <a:cubicBezTo>
                  <a:pt x="3269351" y="1394124"/>
                  <a:pt x="3365786" y="1369478"/>
                  <a:pt x="3214284" y="1382781"/>
                </a:cubicBezTo>
                <a:cubicBezTo>
                  <a:pt x="3062782" y="1396084"/>
                  <a:pt x="2865149" y="1363230"/>
                  <a:pt x="2516917" y="1382781"/>
                </a:cubicBezTo>
                <a:cubicBezTo>
                  <a:pt x="2168685" y="1402332"/>
                  <a:pt x="2062437" y="1336741"/>
                  <a:pt x="1882427" y="1382781"/>
                </a:cubicBezTo>
                <a:cubicBezTo>
                  <a:pt x="1702417" y="1428821"/>
                  <a:pt x="1541315" y="1368714"/>
                  <a:pt x="1373692" y="1382781"/>
                </a:cubicBezTo>
                <a:cubicBezTo>
                  <a:pt x="1206069" y="1396848"/>
                  <a:pt x="949401" y="1361599"/>
                  <a:pt x="802080" y="1382781"/>
                </a:cubicBezTo>
                <a:cubicBezTo>
                  <a:pt x="654759" y="1403963"/>
                  <a:pt x="352260" y="1356891"/>
                  <a:pt x="230468" y="1382781"/>
                </a:cubicBezTo>
                <a:cubicBezTo>
                  <a:pt x="98839" y="1377123"/>
                  <a:pt x="16706" y="1308541"/>
                  <a:pt x="0" y="1152313"/>
                </a:cubicBezTo>
                <a:cubicBezTo>
                  <a:pt x="-28492" y="1046823"/>
                  <a:pt x="39456" y="820276"/>
                  <a:pt x="0" y="719046"/>
                </a:cubicBezTo>
                <a:cubicBezTo>
                  <a:pt x="-39456" y="617816"/>
                  <a:pt x="10276" y="356078"/>
                  <a:pt x="0" y="230468"/>
                </a:cubicBezTo>
                <a:close/>
              </a:path>
              <a:path w="6748670" h="1382781" stroke="0" extrusionOk="0">
                <a:moveTo>
                  <a:pt x="0" y="230468"/>
                </a:moveTo>
                <a:cubicBezTo>
                  <a:pt x="-8849" y="107298"/>
                  <a:pt x="107680" y="-27036"/>
                  <a:pt x="230468" y="0"/>
                </a:cubicBezTo>
                <a:cubicBezTo>
                  <a:pt x="472248" y="-14727"/>
                  <a:pt x="606258" y="66441"/>
                  <a:pt x="927835" y="0"/>
                </a:cubicBezTo>
                <a:cubicBezTo>
                  <a:pt x="1249412" y="-66441"/>
                  <a:pt x="1482589" y="16231"/>
                  <a:pt x="1625202" y="0"/>
                </a:cubicBezTo>
                <a:cubicBezTo>
                  <a:pt x="1767815" y="-16231"/>
                  <a:pt x="2106162" y="31528"/>
                  <a:pt x="2259691" y="0"/>
                </a:cubicBezTo>
                <a:cubicBezTo>
                  <a:pt x="2413220" y="-31528"/>
                  <a:pt x="2483804" y="26183"/>
                  <a:pt x="2642671" y="0"/>
                </a:cubicBezTo>
                <a:cubicBezTo>
                  <a:pt x="2801538" y="-26183"/>
                  <a:pt x="3072536" y="44438"/>
                  <a:pt x="3277161" y="0"/>
                </a:cubicBezTo>
                <a:cubicBezTo>
                  <a:pt x="3481786" y="-44438"/>
                  <a:pt x="3695544" y="55724"/>
                  <a:pt x="3911650" y="0"/>
                </a:cubicBezTo>
                <a:cubicBezTo>
                  <a:pt x="4127756" y="-55724"/>
                  <a:pt x="4211649" y="9013"/>
                  <a:pt x="4294631" y="0"/>
                </a:cubicBezTo>
                <a:cubicBezTo>
                  <a:pt x="4377613" y="-9013"/>
                  <a:pt x="4731090" y="17032"/>
                  <a:pt x="4929120" y="0"/>
                </a:cubicBezTo>
                <a:cubicBezTo>
                  <a:pt x="5127150" y="-17032"/>
                  <a:pt x="5225978" y="36525"/>
                  <a:pt x="5437855" y="0"/>
                </a:cubicBezTo>
                <a:cubicBezTo>
                  <a:pt x="5649732" y="-36525"/>
                  <a:pt x="6285760" y="121456"/>
                  <a:pt x="6518202" y="0"/>
                </a:cubicBezTo>
                <a:cubicBezTo>
                  <a:pt x="6632558" y="-32984"/>
                  <a:pt x="6756628" y="80547"/>
                  <a:pt x="6748670" y="230468"/>
                </a:cubicBezTo>
                <a:cubicBezTo>
                  <a:pt x="6798526" y="420440"/>
                  <a:pt x="6726609" y="536859"/>
                  <a:pt x="6748670" y="672954"/>
                </a:cubicBezTo>
                <a:cubicBezTo>
                  <a:pt x="6770731" y="809049"/>
                  <a:pt x="6743470" y="981646"/>
                  <a:pt x="6748670" y="1152313"/>
                </a:cubicBezTo>
                <a:cubicBezTo>
                  <a:pt x="6729438" y="1294289"/>
                  <a:pt x="6665248" y="1386174"/>
                  <a:pt x="6518202" y="1382781"/>
                </a:cubicBezTo>
                <a:cubicBezTo>
                  <a:pt x="6374349" y="1405759"/>
                  <a:pt x="6120389" y="1324134"/>
                  <a:pt x="5946590" y="1382781"/>
                </a:cubicBezTo>
                <a:cubicBezTo>
                  <a:pt x="5772791" y="1441428"/>
                  <a:pt x="5573731" y="1370130"/>
                  <a:pt x="5374978" y="1382781"/>
                </a:cubicBezTo>
                <a:cubicBezTo>
                  <a:pt x="5176225" y="1395432"/>
                  <a:pt x="5178627" y="1355995"/>
                  <a:pt x="4991997" y="1382781"/>
                </a:cubicBezTo>
                <a:cubicBezTo>
                  <a:pt x="4805367" y="1409567"/>
                  <a:pt x="4611519" y="1375692"/>
                  <a:pt x="4483263" y="1382781"/>
                </a:cubicBezTo>
                <a:cubicBezTo>
                  <a:pt x="4355007" y="1389870"/>
                  <a:pt x="4236923" y="1353040"/>
                  <a:pt x="4037405" y="1382781"/>
                </a:cubicBezTo>
                <a:cubicBezTo>
                  <a:pt x="3837887" y="1412522"/>
                  <a:pt x="3621878" y="1374914"/>
                  <a:pt x="3465793" y="1382781"/>
                </a:cubicBezTo>
                <a:cubicBezTo>
                  <a:pt x="3309708" y="1390648"/>
                  <a:pt x="3142736" y="1331484"/>
                  <a:pt x="2894181" y="1382781"/>
                </a:cubicBezTo>
                <a:cubicBezTo>
                  <a:pt x="2645626" y="1434078"/>
                  <a:pt x="2568448" y="1349674"/>
                  <a:pt x="2385446" y="1382781"/>
                </a:cubicBezTo>
                <a:cubicBezTo>
                  <a:pt x="2202445" y="1415888"/>
                  <a:pt x="2119994" y="1358009"/>
                  <a:pt x="2002466" y="1382781"/>
                </a:cubicBezTo>
                <a:cubicBezTo>
                  <a:pt x="1884938" y="1407553"/>
                  <a:pt x="1527886" y="1314467"/>
                  <a:pt x="1367976" y="1382781"/>
                </a:cubicBezTo>
                <a:cubicBezTo>
                  <a:pt x="1208066" y="1451095"/>
                  <a:pt x="879180" y="1327721"/>
                  <a:pt x="733487" y="1382781"/>
                </a:cubicBezTo>
                <a:cubicBezTo>
                  <a:pt x="587794" y="1437841"/>
                  <a:pt x="365683" y="1376747"/>
                  <a:pt x="230468" y="1382781"/>
                </a:cubicBezTo>
                <a:cubicBezTo>
                  <a:pt x="89317" y="1416824"/>
                  <a:pt x="-10891" y="1283433"/>
                  <a:pt x="0" y="1152313"/>
                </a:cubicBezTo>
                <a:cubicBezTo>
                  <a:pt x="-47123" y="1039058"/>
                  <a:pt x="30025" y="885861"/>
                  <a:pt x="0" y="691391"/>
                </a:cubicBezTo>
                <a:cubicBezTo>
                  <a:pt x="-30025" y="496921"/>
                  <a:pt x="9339" y="392173"/>
                  <a:pt x="0" y="230468"/>
                </a:cubicBezTo>
                <a:close/>
              </a:path>
            </a:pathLst>
          </a:custGeom>
          <a:solidFill>
            <a:srgbClr val="FFFF00"/>
          </a:solidFill>
          <a:ln w="57150">
            <a:extLst>
              <a:ext uri="{C807C97D-BFC1-408E-A445-0C87EB9F89A2}">
                <ask:lineSketchStyleProps xmlns:ask="http://schemas.microsoft.com/office/drawing/2018/sketchyshapes" xmlns="" sd="118425598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rPr>
              <a:t>Các</a:t>
            </a:r>
            <a:r>
              <a:rPr lang="en-US" sz="3600" dirty="0">
                <a:solidFill>
                  <a:srgbClr val="FF0000"/>
                </a:solidFill>
              </a:rPr>
              <a:t> </a:t>
            </a:r>
            <a:r>
              <a:rPr lang="en-US" sz="3600" dirty="0" err="1">
                <a:solidFill>
                  <a:srgbClr val="FF0000"/>
                </a:solidFill>
              </a:rPr>
              <a:t>đồ</a:t>
            </a:r>
            <a:r>
              <a:rPr lang="en-US" sz="3600" dirty="0">
                <a:solidFill>
                  <a:srgbClr val="FF0000"/>
                </a:solidFill>
              </a:rPr>
              <a:t> </a:t>
            </a:r>
            <a:r>
              <a:rPr lang="en-US" sz="3600" dirty="0" err="1">
                <a:solidFill>
                  <a:srgbClr val="FF0000"/>
                </a:solidFill>
              </a:rPr>
              <a:t>dùng</a:t>
            </a:r>
            <a:r>
              <a:rPr lang="en-US" sz="3600" dirty="0">
                <a:solidFill>
                  <a:srgbClr val="FF0000"/>
                </a:solidFill>
              </a:rPr>
              <a:t> </a:t>
            </a:r>
            <a:r>
              <a:rPr lang="en-US" sz="3600" dirty="0" err="1">
                <a:solidFill>
                  <a:srgbClr val="FF0000"/>
                </a:solidFill>
              </a:rPr>
              <a:t>được</a:t>
            </a:r>
            <a:r>
              <a:rPr lang="en-US" sz="3600" dirty="0">
                <a:solidFill>
                  <a:srgbClr val="FF0000"/>
                </a:solidFill>
              </a:rPr>
              <a:t> </a:t>
            </a:r>
            <a:r>
              <a:rPr lang="en-US" sz="3600" dirty="0" err="1">
                <a:solidFill>
                  <a:srgbClr val="FF0000"/>
                </a:solidFill>
              </a:rPr>
              <a:t>sắp</a:t>
            </a:r>
            <a:r>
              <a:rPr lang="en-US" sz="3600" dirty="0">
                <a:solidFill>
                  <a:srgbClr val="FF0000"/>
                </a:solidFill>
              </a:rPr>
              <a:t> </a:t>
            </a:r>
            <a:r>
              <a:rPr lang="en-US" sz="3600" dirty="0" err="1">
                <a:solidFill>
                  <a:srgbClr val="FF0000"/>
                </a:solidFill>
              </a:rPr>
              <a:t>xếp</a:t>
            </a:r>
            <a:r>
              <a:rPr lang="en-US" sz="3600" dirty="0">
                <a:solidFill>
                  <a:srgbClr val="FF0000"/>
                </a:solidFill>
              </a:rPr>
              <a:t> </a:t>
            </a:r>
            <a:r>
              <a:rPr lang="en-US" sz="3600" dirty="0" err="1">
                <a:solidFill>
                  <a:srgbClr val="FF0000"/>
                </a:solidFill>
              </a:rPr>
              <a:t>gọn</a:t>
            </a:r>
            <a:r>
              <a:rPr lang="en-US" sz="3600" dirty="0">
                <a:solidFill>
                  <a:srgbClr val="FF0000"/>
                </a:solidFill>
              </a:rPr>
              <a:t> </a:t>
            </a:r>
            <a:r>
              <a:rPr lang="en-US" sz="3600" dirty="0" err="1">
                <a:solidFill>
                  <a:srgbClr val="FF0000"/>
                </a:solidFill>
              </a:rPr>
              <a:t>gàng</a:t>
            </a:r>
            <a:r>
              <a:rPr lang="en-US" sz="3600" dirty="0">
                <a:solidFill>
                  <a:srgbClr val="FF0000"/>
                </a:solidFill>
              </a:rPr>
              <a:t>, </a:t>
            </a:r>
            <a:r>
              <a:rPr lang="en-US" sz="3600" dirty="0" err="1">
                <a:solidFill>
                  <a:srgbClr val="FF0000"/>
                </a:solidFill>
              </a:rPr>
              <a:t>ngăn</a:t>
            </a:r>
            <a:r>
              <a:rPr lang="en-US" sz="3600" dirty="0">
                <a:solidFill>
                  <a:srgbClr val="FF0000"/>
                </a:solidFill>
              </a:rPr>
              <a:t> </a:t>
            </a:r>
            <a:r>
              <a:rPr lang="en-US" sz="3600" dirty="0" err="1">
                <a:solidFill>
                  <a:srgbClr val="FF0000"/>
                </a:solidFill>
              </a:rPr>
              <a:t>nắp</a:t>
            </a:r>
            <a:r>
              <a:rPr lang="en-US" sz="3600" dirty="0">
                <a:solidFill>
                  <a:srgbClr val="FF0000"/>
                </a:solidFill>
              </a:rPr>
              <a:t>.</a:t>
            </a:r>
          </a:p>
        </p:txBody>
      </p:sp>
    </p:spTree>
    <p:extLst>
      <p:ext uri="{BB962C8B-B14F-4D97-AF65-F5344CB8AC3E}">
        <p14:creationId xmlns:p14="http://schemas.microsoft.com/office/powerpoint/2010/main" val="427091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icture containing doll, toy, vector graphics&#10;&#10;Description automatically generated">
            <a:extLst>
              <a:ext uri="{FF2B5EF4-FFF2-40B4-BE49-F238E27FC236}">
                <a16:creationId xmlns:a16="http://schemas.microsoft.com/office/drawing/2014/main" id="{27A91EE7-27E0-C218-1510-741901E5A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83" y="1789278"/>
            <a:ext cx="5780734" cy="4812460"/>
          </a:xfrm>
          <a:prstGeom prst="rect">
            <a:avLst/>
          </a:prstGeom>
        </p:spPr>
      </p:pic>
      <p:grpSp>
        <p:nvGrpSpPr>
          <p:cNvPr id="15" name="Group 14">
            <a:extLst>
              <a:ext uri="{FF2B5EF4-FFF2-40B4-BE49-F238E27FC236}">
                <a16:creationId xmlns:a16="http://schemas.microsoft.com/office/drawing/2014/main" id="{AE5F84D7-ECA8-3CA9-1338-9C917E49BA5D}"/>
              </a:ext>
            </a:extLst>
          </p:cNvPr>
          <p:cNvGrpSpPr/>
          <p:nvPr/>
        </p:nvGrpSpPr>
        <p:grpSpPr>
          <a:xfrm>
            <a:off x="6498298" y="40912"/>
            <a:ext cx="5463054" cy="3812735"/>
            <a:chOff x="6498298" y="40912"/>
            <a:chExt cx="5463054" cy="3812735"/>
          </a:xfrm>
        </p:grpSpPr>
        <p:pic>
          <p:nvPicPr>
            <p:cNvPr id="7" name="Picture 6" descr="Shape&#10;&#10;Description automatically generated">
              <a:extLst>
                <a:ext uri="{FF2B5EF4-FFF2-40B4-BE49-F238E27FC236}">
                  <a16:creationId xmlns:a16="http://schemas.microsoft.com/office/drawing/2014/main" id="{F144AE54-FCAE-4138-3F78-A2A83D53C1C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452285" flipH="1">
              <a:off x="6498298" y="40912"/>
              <a:ext cx="5463054" cy="3812735"/>
            </a:xfrm>
            <a:prstGeom prst="rect">
              <a:avLst/>
            </a:prstGeom>
          </p:spPr>
        </p:pic>
        <p:sp>
          <p:nvSpPr>
            <p:cNvPr id="9" name="TextBox 8">
              <a:extLst>
                <a:ext uri="{FF2B5EF4-FFF2-40B4-BE49-F238E27FC236}">
                  <a16:creationId xmlns:a16="http://schemas.microsoft.com/office/drawing/2014/main" id="{3A6F8962-8D94-D480-D58E-E417C2658171}"/>
                </a:ext>
              </a:extLst>
            </p:cNvPr>
            <p:cNvSpPr txBox="1"/>
            <p:nvPr/>
          </p:nvSpPr>
          <p:spPr>
            <a:xfrm>
              <a:off x="7277341" y="862366"/>
              <a:ext cx="4401737" cy="216982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w="19050">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Em</a:t>
              </a:r>
              <a:r>
                <a:rPr kumimoji="0" lang="en-US" sz="4500" b="1" i="0" u="none" strike="noStrike" kern="1200" cap="none" spc="0" normalizeH="0" baseline="0" noProof="0" dirty="0">
                  <a:ln w="19050">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4500" b="1" i="0" u="none" strike="noStrike" kern="1200" cap="none" spc="0" normalizeH="0" baseline="0" noProof="0" dirty="0" err="1">
                  <a:ln w="19050">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hãy</a:t>
              </a:r>
              <a:r>
                <a:rPr kumimoji="0" lang="en-US" sz="4500" b="1" i="0" u="none" strike="noStrike" kern="1200" cap="none" spc="0" normalizeH="0" baseline="0" noProof="0" dirty="0">
                  <a:ln w="19050">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4500" b="1" i="0" u="none" strike="noStrike" kern="1200" cap="none" spc="0" normalizeH="0" baseline="0" noProof="0" dirty="0" err="1">
                  <a:ln w="19050">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kể</a:t>
              </a:r>
              <a:r>
                <a:rPr kumimoji="0" lang="en-US" sz="4500" b="1" i="0" u="none" strike="noStrike" kern="1200" cap="none" spc="0" normalizeH="0" baseline="0" noProof="0" dirty="0">
                  <a:ln w="19050">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4500" b="1" i="0" u="none" strike="noStrike" kern="1200" cap="none" spc="0" normalizeH="0" baseline="0" noProof="0" dirty="0" err="1">
                  <a:ln w="19050">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tên</a:t>
              </a:r>
              <a:r>
                <a:rPr kumimoji="0" lang="en-US" sz="4500" b="1" i="0" u="none" strike="noStrike" kern="1200" cap="none" spc="0" normalizeH="0" baseline="0" noProof="0" dirty="0">
                  <a:ln w="19050">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4500" b="1" i="0" u="none" strike="noStrike" kern="1200" cap="none" spc="0" normalizeH="0" baseline="0" noProof="0" dirty="0" err="1">
                  <a:ln w="19050">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các</a:t>
              </a:r>
              <a:r>
                <a:rPr kumimoji="0" lang="en-US" sz="4500" b="1" i="0" u="none" strike="noStrike" kern="1200" cap="none" spc="0" normalizeH="0" baseline="0" noProof="0" dirty="0">
                  <a:ln w="19050">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4500" b="1" i="0" u="none" strike="noStrike" kern="1200" cap="none" spc="0" normalizeH="0" baseline="0" noProof="0" dirty="0" err="1">
                  <a:ln w="19050">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đồ</a:t>
              </a:r>
              <a:r>
                <a:rPr kumimoji="0" lang="en-US" sz="4500" b="1" i="0" u="none" strike="noStrike" kern="1200" cap="none" spc="0" normalizeH="0" baseline="0" noProof="0" dirty="0">
                  <a:ln w="19050">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4500" b="1" i="0" u="none" strike="noStrike" kern="1200" cap="none" spc="0" normalizeH="0" baseline="0" noProof="0" dirty="0" err="1">
                  <a:ln w="19050">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dùng</a:t>
              </a:r>
              <a:r>
                <a:rPr kumimoji="0" lang="en-US" sz="4500" b="1" i="0" u="none" strike="noStrike" kern="1200" cap="none" spc="0" normalizeH="0" baseline="0" noProof="0" dirty="0">
                  <a:ln w="19050">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4500" b="1" i="0" u="none" strike="noStrike" kern="1200" cap="none" spc="0" normalizeH="0" baseline="0" noProof="0" dirty="0" err="1">
                  <a:ln w="19050">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khác</a:t>
              </a:r>
              <a:r>
                <a:rPr kumimoji="0" lang="en-US" sz="4500" b="1" i="0" u="none" strike="noStrike" kern="1200" cap="none" spc="0" normalizeH="0" baseline="0" noProof="0" dirty="0">
                  <a:ln w="19050">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4500" b="1" i="0" u="none" strike="noStrike" kern="1200" cap="none" spc="0" normalizeH="0" baseline="0" noProof="0" dirty="0" err="1">
                  <a:ln w="19050">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có</a:t>
              </a:r>
              <a:r>
                <a:rPr kumimoji="0" lang="en-US" sz="4500" b="1" i="0" u="none" strike="noStrike" kern="1200" cap="none" spc="0" normalizeH="0" baseline="0" noProof="0" dirty="0">
                  <a:ln w="19050">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4500" b="1" i="0" u="none" strike="noStrike" kern="1200" cap="none" spc="0" normalizeH="0" baseline="0" noProof="0" dirty="0" err="1">
                  <a:ln w="19050">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trong</a:t>
              </a:r>
              <a:r>
                <a:rPr kumimoji="0" lang="en-US" sz="4500" b="1" i="0" u="none" strike="noStrike" kern="1200" cap="none" spc="0" normalizeH="0" baseline="0" noProof="0" dirty="0">
                  <a:ln w="19050">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4500" b="1" i="0" u="none" strike="noStrike" kern="1200" cap="none" spc="0" normalizeH="0" baseline="0" noProof="0" dirty="0" err="1">
                  <a:ln w="19050">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lớp</a:t>
              </a:r>
              <a:r>
                <a:rPr kumimoji="0" lang="en-US" sz="4500" b="1" i="0" u="none" strike="noStrike" kern="1200" cap="none" spc="0" normalizeH="0" baseline="0" noProof="0" dirty="0">
                  <a:ln w="19050">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4500" b="1" i="0" u="none" strike="noStrike" kern="1200" cap="none" spc="0" normalizeH="0" baseline="0" noProof="0" dirty="0" err="1">
                  <a:ln w="19050">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học</a:t>
              </a:r>
              <a:endParaRPr kumimoji="0" lang="en-US" sz="4500" b="1" i="0" u="none" strike="noStrike" kern="1200" cap="none" spc="0" normalizeH="0" baseline="0" noProof="0" dirty="0">
                <a:ln w="19050">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endParaRPr>
            </a:p>
          </p:txBody>
        </p:sp>
      </p:grpSp>
      <p:pic>
        <p:nvPicPr>
          <p:cNvPr id="2" name="Picture 1" descr="A picture containing text, font, graphics, design&#10;&#10;Description automatically generated">
            <a:extLst>
              <a:ext uri="{FF2B5EF4-FFF2-40B4-BE49-F238E27FC236}">
                <a16:creationId xmlns:a16="http://schemas.microsoft.com/office/drawing/2014/main" id="{0B25F538-03E9-C710-F1FA-1FCB857944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1" y="438149"/>
            <a:ext cx="1571625" cy="1571625"/>
          </a:xfrm>
          <a:prstGeom prst="rect">
            <a:avLst/>
          </a:prstGeom>
        </p:spPr>
      </p:pic>
    </p:spTree>
    <p:extLst>
      <p:ext uri="{BB962C8B-B14F-4D97-AF65-F5344CB8AC3E}">
        <p14:creationId xmlns:p14="http://schemas.microsoft.com/office/powerpoint/2010/main" val="383609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EA41B3C-4E9E-168E-4608-19FBA0BF75C3}"/>
              </a:ext>
            </a:extLst>
          </p:cNvPr>
          <p:cNvSpPr txBox="1"/>
          <p:nvPr/>
        </p:nvSpPr>
        <p:spPr>
          <a:xfrm>
            <a:off x="2141415" y="1828800"/>
            <a:ext cx="7993185" cy="2123658"/>
          </a:xfrm>
          <a:prstGeom prst="rect">
            <a:avLst/>
          </a:prstGeom>
          <a:noFill/>
        </p:spPr>
        <p:txBody>
          <a:bodyPr wrap="square" rtlCol="0">
            <a:spAutoFit/>
          </a:bodyPr>
          <a:lstStyle/>
          <a:p>
            <a:pPr algn="just"/>
            <a:r>
              <a:rPr lang="en-US" sz="4400" b="1" dirty="0" err="1">
                <a:solidFill>
                  <a:srgbClr val="0070C0"/>
                </a:solidFill>
                <a:effectLst/>
                <a:ea typeface="SimSun" panose="02010600030101010101" pitchFamily="2" charset="-122"/>
              </a:rPr>
              <a:t>Việc</a:t>
            </a:r>
            <a:r>
              <a:rPr lang="en-US" sz="4400" b="1" dirty="0">
                <a:solidFill>
                  <a:srgbClr val="0070C0"/>
                </a:solidFill>
                <a:effectLst/>
                <a:ea typeface="SimSun" panose="02010600030101010101" pitchFamily="2" charset="-122"/>
              </a:rPr>
              <a:t> </a:t>
            </a:r>
            <a:r>
              <a:rPr lang="en-US" sz="4400" b="1" dirty="0" err="1">
                <a:solidFill>
                  <a:srgbClr val="0070C0"/>
                </a:solidFill>
                <a:effectLst/>
                <a:ea typeface="SimSun" panose="02010600030101010101" pitchFamily="2" charset="-122"/>
              </a:rPr>
              <a:t>trang</a:t>
            </a:r>
            <a:r>
              <a:rPr lang="en-US" sz="4400" b="1" dirty="0">
                <a:solidFill>
                  <a:srgbClr val="0070C0"/>
                </a:solidFill>
                <a:effectLst/>
                <a:ea typeface="SimSun" panose="02010600030101010101" pitchFamily="2" charset="-122"/>
              </a:rPr>
              <a:t> </a:t>
            </a:r>
            <a:r>
              <a:rPr lang="en-US" sz="4400" b="1" dirty="0" err="1">
                <a:solidFill>
                  <a:srgbClr val="0070C0"/>
                </a:solidFill>
                <a:effectLst/>
                <a:ea typeface="SimSun" panose="02010600030101010101" pitchFamily="2" charset="-122"/>
              </a:rPr>
              <a:t>bị</a:t>
            </a:r>
            <a:r>
              <a:rPr lang="en-US" sz="4400" b="1" dirty="0">
                <a:solidFill>
                  <a:srgbClr val="0070C0"/>
                </a:solidFill>
                <a:effectLst/>
                <a:ea typeface="SimSun" panose="02010600030101010101" pitchFamily="2" charset="-122"/>
              </a:rPr>
              <a:t> </a:t>
            </a:r>
            <a:r>
              <a:rPr lang="en-US" sz="4400" b="1" dirty="0" err="1">
                <a:solidFill>
                  <a:srgbClr val="0070C0"/>
                </a:solidFill>
                <a:effectLst/>
                <a:ea typeface="SimSun" panose="02010600030101010101" pitchFamily="2" charset="-122"/>
              </a:rPr>
              <a:t>các</a:t>
            </a:r>
            <a:r>
              <a:rPr lang="en-US" sz="4400" b="1" dirty="0">
                <a:solidFill>
                  <a:srgbClr val="0070C0"/>
                </a:solidFill>
                <a:effectLst/>
                <a:ea typeface="SimSun" panose="02010600030101010101" pitchFamily="2" charset="-122"/>
              </a:rPr>
              <a:t> </a:t>
            </a:r>
            <a:r>
              <a:rPr lang="en-US" sz="4400" b="1" dirty="0" err="1">
                <a:solidFill>
                  <a:srgbClr val="0070C0"/>
                </a:solidFill>
                <a:effectLst/>
                <a:ea typeface="SimSun" panose="02010600030101010101" pitchFamily="2" charset="-122"/>
              </a:rPr>
              <a:t>thiết</a:t>
            </a:r>
            <a:r>
              <a:rPr lang="en-US" sz="4400" b="1" dirty="0">
                <a:solidFill>
                  <a:srgbClr val="0070C0"/>
                </a:solidFill>
                <a:effectLst/>
                <a:ea typeface="SimSun" panose="02010600030101010101" pitchFamily="2" charset="-122"/>
              </a:rPr>
              <a:t> </a:t>
            </a:r>
            <a:r>
              <a:rPr lang="en-US" sz="4400" b="1" dirty="0" err="1">
                <a:solidFill>
                  <a:srgbClr val="0070C0"/>
                </a:solidFill>
                <a:effectLst/>
                <a:ea typeface="SimSun" panose="02010600030101010101" pitchFamily="2" charset="-122"/>
              </a:rPr>
              <a:t>bị</a:t>
            </a:r>
            <a:r>
              <a:rPr lang="en-US" sz="4400" b="1" dirty="0">
                <a:solidFill>
                  <a:srgbClr val="0070C0"/>
                </a:solidFill>
                <a:effectLst/>
                <a:ea typeface="SimSun" panose="02010600030101010101" pitchFamily="2" charset="-122"/>
              </a:rPr>
              <a:t>, </a:t>
            </a:r>
            <a:r>
              <a:rPr lang="en-US" sz="4400" b="1" dirty="0" err="1">
                <a:solidFill>
                  <a:srgbClr val="0070C0"/>
                </a:solidFill>
                <a:effectLst/>
                <a:ea typeface="SimSun" panose="02010600030101010101" pitchFamily="2" charset="-122"/>
              </a:rPr>
              <a:t>đồ</a:t>
            </a:r>
            <a:r>
              <a:rPr lang="en-US" sz="4400" b="1" dirty="0">
                <a:solidFill>
                  <a:srgbClr val="0070C0"/>
                </a:solidFill>
                <a:effectLst/>
                <a:ea typeface="SimSun" panose="02010600030101010101" pitchFamily="2" charset="-122"/>
              </a:rPr>
              <a:t> </a:t>
            </a:r>
            <a:r>
              <a:rPr lang="en-US" sz="4400" b="1" dirty="0" err="1">
                <a:solidFill>
                  <a:srgbClr val="0070C0"/>
                </a:solidFill>
                <a:effectLst/>
                <a:ea typeface="SimSun" panose="02010600030101010101" pitchFamily="2" charset="-122"/>
              </a:rPr>
              <a:t>dùng</a:t>
            </a:r>
            <a:r>
              <a:rPr lang="en-US" sz="4400" b="1" dirty="0">
                <a:solidFill>
                  <a:srgbClr val="0070C0"/>
                </a:solidFill>
                <a:effectLst/>
                <a:ea typeface="SimSun" panose="02010600030101010101" pitchFamily="2" charset="-122"/>
              </a:rPr>
              <a:t> </a:t>
            </a:r>
            <a:r>
              <a:rPr lang="en-US" sz="4400" b="1" dirty="0" err="1">
                <a:solidFill>
                  <a:srgbClr val="0070C0"/>
                </a:solidFill>
                <a:effectLst/>
                <a:ea typeface="SimSun" panose="02010600030101010101" pitchFamily="2" charset="-122"/>
              </a:rPr>
              <a:t>trong</a:t>
            </a:r>
            <a:r>
              <a:rPr lang="en-US" sz="4400" b="1" dirty="0">
                <a:solidFill>
                  <a:srgbClr val="0070C0"/>
                </a:solidFill>
                <a:effectLst/>
                <a:ea typeface="SimSun" panose="02010600030101010101" pitchFamily="2" charset="-122"/>
              </a:rPr>
              <a:t> </a:t>
            </a:r>
            <a:r>
              <a:rPr lang="en-US" sz="4400" b="1" dirty="0" err="1">
                <a:solidFill>
                  <a:srgbClr val="0070C0"/>
                </a:solidFill>
                <a:effectLst/>
                <a:ea typeface="SimSun" panose="02010600030101010101" pitchFamily="2" charset="-122"/>
              </a:rPr>
              <a:t>lớp</a:t>
            </a:r>
            <a:r>
              <a:rPr lang="en-US" sz="4400" b="1" dirty="0">
                <a:solidFill>
                  <a:srgbClr val="0070C0"/>
                </a:solidFill>
                <a:effectLst/>
                <a:ea typeface="SimSun" panose="02010600030101010101" pitchFamily="2" charset="-122"/>
              </a:rPr>
              <a:t> </a:t>
            </a:r>
            <a:r>
              <a:rPr lang="en-US" sz="4400" b="1" dirty="0" err="1">
                <a:solidFill>
                  <a:srgbClr val="0070C0"/>
                </a:solidFill>
                <a:effectLst/>
                <a:ea typeface="SimSun" panose="02010600030101010101" pitchFamily="2" charset="-122"/>
              </a:rPr>
              <a:t>học</a:t>
            </a:r>
            <a:r>
              <a:rPr lang="en-US" sz="4400" b="1" dirty="0">
                <a:solidFill>
                  <a:srgbClr val="0070C0"/>
                </a:solidFill>
                <a:effectLst/>
                <a:ea typeface="SimSun" panose="02010600030101010101" pitchFamily="2" charset="-122"/>
              </a:rPr>
              <a:t> </a:t>
            </a:r>
            <a:r>
              <a:rPr lang="en-US" sz="4400" b="1" dirty="0" err="1">
                <a:solidFill>
                  <a:srgbClr val="0070C0"/>
                </a:solidFill>
                <a:effectLst/>
                <a:ea typeface="SimSun" panose="02010600030101010101" pitchFamily="2" charset="-122"/>
              </a:rPr>
              <a:t>phụ</a:t>
            </a:r>
            <a:r>
              <a:rPr lang="en-US" sz="4400" b="1" dirty="0">
                <a:solidFill>
                  <a:srgbClr val="0070C0"/>
                </a:solidFill>
                <a:effectLst/>
                <a:ea typeface="SimSun" panose="02010600030101010101" pitchFamily="2" charset="-122"/>
              </a:rPr>
              <a:t> </a:t>
            </a:r>
            <a:r>
              <a:rPr lang="en-US" sz="4400" b="1" dirty="0" err="1">
                <a:solidFill>
                  <a:srgbClr val="0070C0"/>
                </a:solidFill>
                <a:effectLst/>
                <a:ea typeface="SimSun" panose="02010600030101010101" pitchFamily="2" charset="-122"/>
              </a:rPr>
              <a:t>thuộc</a:t>
            </a:r>
            <a:r>
              <a:rPr lang="en-US" sz="4400" b="1" dirty="0">
                <a:solidFill>
                  <a:srgbClr val="0070C0"/>
                </a:solidFill>
                <a:effectLst/>
                <a:ea typeface="SimSun" panose="02010600030101010101" pitchFamily="2" charset="-122"/>
              </a:rPr>
              <a:t> </a:t>
            </a:r>
            <a:r>
              <a:rPr lang="en-US" sz="4400" b="1" dirty="0" err="1">
                <a:solidFill>
                  <a:srgbClr val="0070C0"/>
                </a:solidFill>
                <a:effectLst/>
                <a:ea typeface="SimSun" panose="02010600030101010101" pitchFamily="2" charset="-122"/>
              </a:rPr>
              <a:t>vào</a:t>
            </a:r>
            <a:r>
              <a:rPr lang="en-US" sz="4400" b="1" dirty="0">
                <a:solidFill>
                  <a:srgbClr val="0070C0"/>
                </a:solidFill>
                <a:effectLst/>
                <a:ea typeface="SimSun" panose="02010600030101010101" pitchFamily="2" charset="-122"/>
              </a:rPr>
              <a:t> </a:t>
            </a:r>
            <a:r>
              <a:rPr lang="en-US" sz="4400" b="1" dirty="0" err="1">
                <a:solidFill>
                  <a:srgbClr val="0070C0"/>
                </a:solidFill>
                <a:effectLst/>
                <a:ea typeface="SimSun" panose="02010600030101010101" pitchFamily="2" charset="-122"/>
              </a:rPr>
              <a:t>điều</a:t>
            </a:r>
            <a:r>
              <a:rPr lang="en-US" sz="4400" b="1" dirty="0">
                <a:solidFill>
                  <a:srgbClr val="0070C0"/>
                </a:solidFill>
                <a:effectLst/>
                <a:ea typeface="SimSun" panose="02010600030101010101" pitchFamily="2" charset="-122"/>
              </a:rPr>
              <a:t> </a:t>
            </a:r>
            <a:r>
              <a:rPr lang="en-US" sz="4400" b="1" dirty="0" err="1">
                <a:solidFill>
                  <a:srgbClr val="0070C0"/>
                </a:solidFill>
                <a:effectLst/>
                <a:ea typeface="SimSun" panose="02010600030101010101" pitchFamily="2" charset="-122"/>
              </a:rPr>
              <a:t>kiện</a:t>
            </a:r>
            <a:r>
              <a:rPr lang="en-US" sz="4400" b="1" dirty="0">
                <a:solidFill>
                  <a:srgbClr val="0070C0"/>
                </a:solidFill>
                <a:effectLst/>
                <a:ea typeface="SimSun" panose="02010600030101010101" pitchFamily="2" charset="-122"/>
              </a:rPr>
              <a:t> </a:t>
            </a:r>
            <a:r>
              <a:rPr lang="en-US" sz="4400" b="1" dirty="0" err="1">
                <a:solidFill>
                  <a:srgbClr val="0070C0"/>
                </a:solidFill>
                <a:effectLst/>
                <a:ea typeface="SimSun" panose="02010600030101010101" pitchFamily="2" charset="-122"/>
              </a:rPr>
              <a:t>cụ</a:t>
            </a:r>
            <a:r>
              <a:rPr lang="en-US" sz="4400" b="1" dirty="0">
                <a:solidFill>
                  <a:srgbClr val="0070C0"/>
                </a:solidFill>
                <a:effectLst/>
                <a:ea typeface="SimSun" panose="02010600030101010101" pitchFamily="2" charset="-122"/>
              </a:rPr>
              <a:t> </a:t>
            </a:r>
            <a:r>
              <a:rPr lang="en-US" sz="4400" b="1" dirty="0" err="1">
                <a:solidFill>
                  <a:srgbClr val="0070C0"/>
                </a:solidFill>
                <a:effectLst/>
                <a:ea typeface="SimSun" panose="02010600030101010101" pitchFamily="2" charset="-122"/>
              </a:rPr>
              <a:t>thể</a:t>
            </a:r>
            <a:r>
              <a:rPr lang="en-US" sz="4400" b="1" dirty="0">
                <a:solidFill>
                  <a:srgbClr val="0070C0"/>
                </a:solidFill>
                <a:effectLst/>
                <a:ea typeface="SimSun" panose="02010600030101010101" pitchFamily="2" charset="-122"/>
              </a:rPr>
              <a:t> </a:t>
            </a:r>
            <a:r>
              <a:rPr lang="en-US" sz="4400" b="1" dirty="0" err="1">
                <a:solidFill>
                  <a:srgbClr val="0070C0"/>
                </a:solidFill>
                <a:effectLst/>
                <a:ea typeface="SimSun" panose="02010600030101010101" pitchFamily="2" charset="-122"/>
              </a:rPr>
              <a:t>của</a:t>
            </a:r>
            <a:r>
              <a:rPr lang="en-US" sz="4400" b="1" dirty="0">
                <a:solidFill>
                  <a:srgbClr val="0070C0"/>
                </a:solidFill>
                <a:effectLst/>
                <a:ea typeface="SimSun" panose="02010600030101010101" pitchFamily="2" charset="-122"/>
              </a:rPr>
              <a:t> </a:t>
            </a:r>
            <a:r>
              <a:rPr lang="en-US" sz="4400" b="1" dirty="0" err="1">
                <a:solidFill>
                  <a:srgbClr val="0070C0"/>
                </a:solidFill>
                <a:effectLst/>
                <a:ea typeface="SimSun" panose="02010600030101010101" pitchFamily="2" charset="-122"/>
              </a:rPr>
              <a:t>từng</a:t>
            </a:r>
            <a:r>
              <a:rPr lang="en-US" sz="4400" b="1" dirty="0">
                <a:solidFill>
                  <a:srgbClr val="0070C0"/>
                </a:solidFill>
                <a:effectLst/>
                <a:ea typeface="SimSun" panose="02010600030101010101" pitchFamily="2" charset="-122"/>
              </a:rPr>
              <a:t> </a:t>
            </a:r>
            <a:r>
              <a:rPr lang="en-US" sz="4400" b="1" dirty="0" err="1">
                <a:solidFill>
                  <a:srgbClr val="0070C0"/>
                </a:solidFill>
                <a:effectLst/>
                <a:ea typeface="SimSun" panose="02010600030101010101" pitchFamily="2" charset="-122"/>
              </a:rPr>
              <a:t>trường</a:t>
            </a:r>
            <a:r>
              <a:rPr lang="en-US" sz="4400" b="1" dirty="0">
                <a:solidFill>
                  <a:srgbClr val="0070C0"/>
                </a:solidFill>
                <a:effectLst/>
                <a:ea typeface="SimSun" panose="02010600030101010101" pitchFamily="2" charset="-122"/>
              </a:rPr>
              <a:t>.</a:t>
            </a:r>
          </a:p>
        </p:txBody>
      </p:sp>
    </p:spTree>
    <p:extLst>
      <p:ext uri="{BB962C8B-B14F-4D97-AF65-F5344CB8AC3E}">
        <p14:creationId xmlns:p14="http://schemas.microsoft.com/office/powerpoint/2010/main" val="70461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descr="Icon&#10;&#10;Description automatically generated">
            <a:extLst>
              <a:ext uri="{FF2B5EF4-FFF2-40B4-BE49-F238E27FC236}">
                <a16:creationId xmlns:a16="http://schemas.microsoft.com/office/drawing/2014/main" id="{F162D37A-C3AD-7A6B-8296-9F8E9C6E6DD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349403" y="5880100"/>
            <a:ext cx="577827" cy="577827"/>
          </a:xfrm>
          <a:prstGeom prst="rect">
            <a:avLst/>
          </a:prstGeom>
        </p:spPr>
      </p:pic>
      <p:pic>
        <p:nvPicPr>
          <p:cNvPr id="4" name="Picture 3">
            <a:extLst>
              <a:ext uri="{FF2B5EF4-FFF2-40B4-BE49-F238E27FC236}">
                <a16:creationId xmlns:a16="http://schemas.microsoft.com/office/drawing/2014/main" id="{34F9010B-90EF-6A42-5AD2-FA16BB2120F0}"/>
              </a:ext>
            </a:extLst>
          </p:cNvPr>
          <p:cNvPicPr>
            <a:picLocks noChangeAspect="1"/>
          </p:cNvPicPr>
          <p:nvPr/>
        </p:nvPicPr>
        <p:blipFill>
          <a:blip r:embed="rId3"/>
          <a:stretch>
            <a:fillRect/>
          </a:stretch>
        </p:blipFill>
        <p:spPr>
          <a:xfrm>
            <a:off x="3871848" y="3447236"/>
            <a:ext cx="5877053" cy="1182727"/>
          </a:xfrm>
          <a:prstGeom prst="rect">
            <a:avLst/>
          </a:prstGeom>
        </p:spPr>
      </p:pic>
    </p:spTree>
    <p:extLst>
      <p:ext uri="{BB962C8B-B14F-4D97-AF65-F5344CB8AC3E}">
        <p14:creationId xmlns:p14="http://schemas.microsoft.com/office/powerpoint/2010/main" val="411402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303</TotalTime>
  <Words>492</Words>
  <Application>Microsoft Office PowerPoint</Application>
  <PresentationFormat>Widescreen</PresentationFormat>
  <Paragraphs>47</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SimSun</vt:lpstr>
      <vt:lpstr>Arial</vt:lpstr>
      <vt:lpstr>Calibri</vt:lpstr>
      <vt:lpstr>Calibri Light</vt:lpstr>
      <vt:lpstr>Cambria</vt:lpstr>
      <vt:lpstr>等线</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MAIHUNG</cp:lastModifiedBy>
  <cp:revision>28</cp:revision>
  <dcterms:created xsi:type="dcterms:W3CDTF">2023-05-22T08:48:55Z</dcterms:created>
  <dcterms:modified xsi:type="dcterms:W3CDTF">2025-03-30T04:38:18Z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2024-10-21T22:54:31Z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41f2e858-30f2-41dd-850b-26935fc74b43</vt:lpwstr>
  </property>
  <property fmtid="{D5CDD505-2E9C-101B-9397-08002B2CF9AE}" pid="7" name="MSIP_Label_defa4170-0d19-0005-0004-bc88714345d2_ActionId">
    <vt:lpwstr>38a80087-8d8a-40be-b584-3ea4ab13d1eb</vt:lpwstr>
  </property>
  <property fmtid="{D5CDD505-2E9C-101B-9397-08002B2CF9AE}" pid="8" name="MSIP_Label_defa4170-0d19-0005-0004-bc88714345d2_ContentBits">
    <vt:lpwstr>0</vt:lpwstr>
  </property>
</Properties>
</file>