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87" r:id="rId2"/>
    <p:sldId id="275" r:id="rId3"/>
    <p:sldId id="291" r:id="rId4"/>
    <p:sldId id="283" r:id="rId5"/>
    <p:sldId id="265" r:id="rId6"/>
    <p:sldId id="284" r:id="rId7"/>
    <p:sldId id="285" r:id="rId8"/>
    <p:sldId id="266" r:id="rId9"/>
    <p:sldId id="267" r:id="rId10"/>
    <p:sldId id="286" r:id="rId11"/>
    <p:sldId id="268" r:id="rId12"/>
    <p:sldId id="271" r:id="rId13"/>
    <p:sldId id="288" r:id="rId14"/>
    <p:sldId id="272" r:id="rId15"/>
    <p:sldId id="28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93" d="100"/>
          <a:sy n="93" d="100"/>
        </p:scale>
        <p:origin x="116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574FA-20FE-4355-B3B2-E6776CE6AC41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DD162-734B-4231-B41B-D5C47E172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8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99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3</a:t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06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6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4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67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5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26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4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74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0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6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EE730-A166-4D2A-9A40-60A801E0EA4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8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1066800" y="2438400"/>
            <a:ext cx="72779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Tự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nhiên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và</a:t>
            </a:r>
            <a:r>
              <a:rPr kumimoji="0" lang="en-US" altLang="zh-CN" sz="4800" b="1" i="1" u="none" strike="noStrike" kern="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X</a:t>
            </a:r>
            <a:r>
              <a:rPr kumimoji="0" lang="en-US" altLang="zh-CN" sz="48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ã</a:t>
            </a:r>
            <a:r>
              <a:rPr kumimoji="0" lang="en-US" altLang="zh-CN" sz="48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hội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358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2192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Minh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651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9" t="19192" r="8991" b="61818"/>
          <a:stretch/>
        </p:blipFill>
        <p:spPr>
          <a:xfrm>
            <a:off x="304800" y="1371600"/>
            <a:ext cx="8458200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6381" y="3048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Minh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429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778" r="8990" b="41818"/>
          <a:stretch/>
        </p:blipFill>
        <p:spPr>
          <a:xfrm>
            <a:off x="838200" y="1066800"/>
            <a:ext cx="7543800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251646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1063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19200"/>
            <a:ext cx="7391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Chia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endParaRPr lang="en-US" sz="4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4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4478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19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2400"/>
            <a:ext cx="9144000" cy="678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61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14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876300" y="18288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3: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Đồ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dùng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trong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nhà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739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2743200" y="1828800"/>
            <a:ext cx="381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"/>
                <a:cs typeface="Arial"/>
              </a:rPr>
              <a:t>Tiết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"/>
                <a:cs typeface="Arial"/>
              </a:rPr>
              <a:t> 2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C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007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7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96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228600"/>
            <a:ext cx="8610600" cy="5943600"/>
            <a:chOff x="990600" y="1143000"/>
            <a:chExt cx="7086600" cy="40870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404"/>
            <a:stretch/>
          </p:blipFill>
          <p:spPr>
            <a:xfrm>
              <a:off x="990600" y="1143000"/>
              <a:ext cx="4864788" cy="408709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7" b="40202"/>
            <a:stretch/>
          </p:blipFill>
          <p:spPr>
            <a:xfrm>
              <a:off x="5866479" y="1143000"/>
              <a:ext cx="2210721" cy="4087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307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362200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9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68438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0908" r="8136" b="7273"/>
          <a:stretch/>
        </p:blipFill>
        <p:spPr>
          <a:xfrm>
            <a:off x="457200" y="1468767"/>
            <a:ext cx="8305800" cy="485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7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1313" r="50000" b="7475"/>
          <a:stretch/>
        </p:blipFill>
        <p:spPr>
          <a:xfrm>
            <a:off x="228600" y="457200"/>
            <a:ext cx="84582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0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1111" r="8136" b="7475"/>
          <a:stretch/>
        </p:blipFill>
        <p:spPr>
          <a:xfrm>
            <a:off x="304800" y="609600"/>
            <a:ext cx="81534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9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187</Words>
  <Application>Microsoft Office PowerPoint</Application>
  <PresentationFormat>On-screen Show (4:3)</PresentationFormat>
  <Paragraphs>22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MAIHUNG</cp:lastModifiedBy>
  <cp:revision>32</cp:revision>
  <dcterms:created xsi:type="dcterms:W3CDTF">2020-08-09T14:07:33Z</dcterms:created>
  <dcterms:modified xsi:type="dcterms:W3CDTF">2025-03-30T02:14:30Z</dcterms:modified>
</cp:coreProperties>
</file>