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8" r:id="rId2"/>
    <p:sldId id="273" r:id="rId3"/>
    <p:sldId id="260" r:id="rId4"/>
    <p:sldId id="274" r:id="rId5"/>
    <p:sldId id="263" r:id="rId6"/>
    <p:sldId id="264" r:id="rId7"/>
    <p:sldId id="265" r:id="rId8"/>
    <p:sldId id="27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A7244-2A0E-44B4-9988-EF2BBBB402C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3A67-FB3F-4BE2-8072-30EBF752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1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5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2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6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3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3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0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0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8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8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2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7DB2-4CD3-4DD2-9412-C39C72C1BB9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3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4: An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toàn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sử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dụng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7"/>
          <a:stretch/>
        </p:blipFill>
        <p:spPr>
          <a:xfrm>
            <a:off x="533400" y="741218"/>
            <a:ext cx="8153400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567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6200"/>
            <a:ext cx="9144000" cy="6934200"/>
            <a:chOff x="0" y="914400"/>
            <a:chExt cx="7297182" cy="42394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86"/>
            <a:stretch/>
          </p:blipFill>
          <p:spPr>
            <a:xfrm>
              <a:off x="0" y="914400"/>
              <a:ext cx="4864788" cy="42117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8182"/>
            <a:stretch/>
          </p:blipFill>
          <p:spPr>
            <a:xfrm>
              <a:off x="4864788" y="914400"/>
              <a:ext cx="2432394" cy="4239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52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044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2323" r="64239" b="7879"/>
          <a:stretch/>
        </p:blipFill>
        <p:spPr>
          <a:xfrm>
            <a:off x="304800" y="315191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1" t="72929" r="36045" b="9091"/>
          <a:stretch/>
        </p:blipFill>
        <p:spPr>
          <a:xfrm>
            <a:off x="387927" y="914400"/>
            <a:ext cx="82296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2" t="67273" r="6711" b="8484"/>
          <a:stretch/>
        </p:blipFill>
        <p:spPr>
          <a:xfrm>
            <a:off x="457200" y="457200"/>
            <a:ext cx="8305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752600"/>
            <a:ext cx="5252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370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7" t="17373" r="6996" b="45253"/>
          <a:stretch/>
        </p:blipFill>
        <p:spPr>
          <a:xfrm>
            <a:off x="914400" y="304800"/>
            <a:ext cx="7772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73</Words>
  <Application>Microsoft Office PowerPoint</Application>
  <PresentationFormat>On-screen Show (4:3)</PresentationFormat>
  <Paragraphs>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20</cp:revision>
  <dcterms:created xsi:type="dcterms:W3CDTF">2020-08-09T14:51:21Z</dcterms:created>
  <dcterms:modified xsi:type="dcterms:W3CDTF">2025-03-30T02:16:56Z</dcterms:modified>
</cp:coreProperties>
</file>