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9" r:id="rId3"/>
    <p:sldId id="260" r:id="rId4"/>
    <p:sldId id="264" r:id="rId5"/>
    <p:sldId id="267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/>
    <p:restoredTop sz="94648"/>
  </p:normalViewPr>
  <p:slideViewPr>
    <p:cSldViewPr>
      <p:cViewPr varScale="1">
        <p:scale>
          <a:sx n="93" d="100"/>
          <a:sy n="93" d="100"/>
        </p:scale>
        <p:origin x="116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3970-E3A2-491F-AB05-3C2428B0EC03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4FFA-911D-42A1-8B69-5F05A747EE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3970-E3A2-491F-AB05-3C2428B0EC03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4FFA-911D-42A1-8B69-5F05A747EE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3970-E3A2-491F-AB05-3C2428B0EC03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4FFA-911D-42A1-8B69-5F05A747EE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3970-E3A2-491F-AB05-3C2428B0EC03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4FFA-911D-42A1-8B69-5F05A747EE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3970-E3A2-491F-AB05-3C2428B0EC03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4FFA-911D-42A1-8B69-5F05A747EE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3970-E3A2-491F-AB05-3C2428B0EC03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4FFA-911D-42A1-8B69-5F05A747EE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3970-E3A2-491F-AB05-3C2428B0EC03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4FFA-911D-42A1-8B69-5F05A747EE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3970-E3A2-491F-AB05-3C2428B0EC03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4FFA-911D-42A1-8B69-5F05A747EE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3970-E3A2-491F-AB05-3C2428B0EC03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4FFA-911D-42A1-8B69-5F05A747EE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3970-E3A2-491F-AB05-3C2428B0EC03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4FFA-911D-42A1-8B69-5F05A747EE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3970-E3A2-491F-AB05-3C2428B0EC03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4FFA-911D-42A1-8B69-5F05A747EE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3970-E3A2-491F-AB05-3C2428B0EC03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E4FFA-911D-42A1-8B69-5F05A747EE7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3505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1828800"/>
            <a:ext cx="8382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u="sng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en-U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3200400" y="67562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nhiên - Xã hội </a:t>
            </a:r>
          </a:p>
        </p:txBody>
      </p:sp>
    </p:spTree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9302749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1524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nhiên - Xã hội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964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296400" cy="103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035479"/>
            <a:ext cx="9448800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828801"/>
            <a:ext cx="4495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96796"/>
            <a:ext cx="4876800" cy="506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964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42672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984" y="23526"/>
            <a:ext cx="5181216" cy="3329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728" y="3124199"/>
            <a:ext cx="4160712" cy="3733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984" y="3352800"/>
            <a:ext cx="5181216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7401" y="4572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nhiên - Xã hội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</Words>
  <Application>Microsoft Office PowerPoint</Application>
  <PresentationFormat>On-screen Show (4:3)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MAIHUNG</cp:lastModifiedBy>
  <cp:revision>18</cp:revision>
  <dcterms:created xsi:type="dcterms:W3CDTF">2024-11-24T14:32:52Z</dcterms:created>
  <dcterms:modified xsi:type="dcterms:W3CDTF">2025-03-30T05:09:21Z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1033-5.7.3.8095</vt:lpwstr>
  </property>
</Properties>
</file>