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2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2C3FE-2140-4BE9-93B0-70728164FDE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67436-E3F8-4F81-AABA-A7FD8F389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72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38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3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908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78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1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10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05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93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490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94D38D-488F-3E5E-3D54-020A3B49AD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190499"/>
            <a:ext cx="14192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7ACB8-D55D-8769-D22A-130D4645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84" y="2391663"/>
            <a:ext cx="9224047" cy="2944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64761-5199-8E86-D3EA-B58279A46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293" y="1679655"/>
            <a:ext cx="85534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0DD1B747-DF56-4157-AA1B-CB742D652D77}"/>
              </a:ext>
            </a:extLst>
          </p:cNvPr>
          <p:cNvSpPr/>
          <p:nvPr/>
        </p:nvSpPr>
        <p:spPr>
          <a:xfrm>
            <a:off x="1824446" y="3047431"/>
            <a:ext cx="8360228" cy="1589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</a:t>
            </a:r>
            <a:r>
              <a:rPr lang="en-US" sz="5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thơ </a:t>
            </a:r>
          </a:p>
          <a:p>
            <a:pPr algn="ctr"/>
            <a:r>
              <a:rPr lang="vi-VN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mẹ</a:t>
            </a:r>
            <a:endParaRPr 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7418" y="1162595"/>
            <a:ext cx="40142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rgbClr val="FF0000"/>
                </a:solidFill>
                <a:latin typeface="+mj-lt"/>
              </a:rPr>
              <a:t>KHỞI ĐỘNG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6993" y="296081"/>
            <a:ext cx="143494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500" b="1" dirty="0">
                <a:solidFill>
                  <a:srgbClr val="FF0000"/>
                </a:solidFill>
                <a:latin typeface="+mj-lt"/>
              </a:rPr>
              <a:t>Tiết 2:</a:t>
            </a:r>
            <a:endParaRPr lang="en-US" sz="35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6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FEFD27-0C3C-4161-B0AF-50A3F5DA50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893" y="1"/>
            <a:ext cx="3581793" cy="1141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6C712-42E2-444E-972D-3A114FE1F6EA}"/>
              </a:ext>
            </a:extLst>
          </p:cNvPr>
          <p:cNvSpPr txBox="1"/>
          <p:nvPr/>
        </p:nvSpPr>
        <p:spPr>
          <a:xfrm>
            <a:off x="689348" y="1141585"/>
            <a:ext cx="10808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AC5F6-1108-4498-A27B-1D2699B9B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8" y="2311136"/>
            <a:ext cx="10808385" cy="44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23C07-3F20-4667-AF10-4673A51812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375586" cy="143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50800-A39B-4018-99E0-BEA48BFE2FD4}"/>
              </a:ext>
            </a:extLst>
          </p:cNvPr>
          <p:cNvSpPr txBox="1"/>
          <p:nvPr/>
        </p:nvSpPr>
        <p:spPr>
          <a:xfrm>
            <a:off x="814116" y="1699900"/>
            <a:ext cx="102772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8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DCDB0-98BB-46CF-8635-68CA11E6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2667" cy="1368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0136F-A141-40E7-AE1C-22192763B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7" y="3757986"/>
            <a:ext cx="3520410" cy="2924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40ABB-E533-4E1D-9651-E42BB249D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33" y="3757986"/>
            <a:ext cx="3630423" cy="2934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6C00E-F281-44FD-9239-394511992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73" y="3737392"/>
            <a:ext cx="3520410" cy="2934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EA3FE1-1C5A-4E75-BB52-4AD4B4AABB13}"/>
              </a:ext>
            </a:extLst>
          </p:cNvPr>
          <p:cNvSpPr txBox="1"/>
          <p:nvPr/>
        </p:nvSpPr>
        <p:spPr>
          <a:xfrm>
            <a:off x="886536" y="1302869"/>
            <a:ext cx="102772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89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pic>
        <p:nvPicPr>
          <p:cNvPr id="9" name="Picture 8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599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8129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5994399" cy="6858000"/>
          </a:xfrm>
          <a:prstGeom prst="rect">
            <a:avLst/>
          </a:prstGeom>
        </p:spPr>
      </p:pic>
      <p:pic>
        <p:nvPicPr>
          <p:cNvPr id="7" name="Picture 6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53792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4E405-C40A-4976-BBD7-24E5F7A0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756616"/>
            <a:ext cx="9501809" cy="5344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71637-C315-4A1E-BBB5-1A75C5AFB6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02667" cy="11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50800-A39B-4018-99E0-BEA48BFE2FD4}"/>
              </a:ext>
            </a:extLst>
          </p:cNvPr>
          <p:cNvSpPr txBox="1"/>
          <p:nvPr/>
        </p:nvSpPr>
        <p:spPr>
          <a:xfrm>
            <a:off x="814116" y="1699900"/>
            <a:ext cx="10277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Học sinh nghe bài hát </a:t>
            </a: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Gia đình nhỏ hạnh phúc to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0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79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等线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29</cp:revision>
  <dcterms:created xsi:type="dcterms:W3CDTF">2023-05-14T03:40:20Z</dcterms:created>
  <dcterms:modified xsi:type="dcterms:W3CDTF">2025-03-30T02:08:55Z</dcterms:modified>
</cp:coreProperties>
</file>