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3" r:id="rId2"/>
    <p:sldId id="350" r:id="rId3"/>
    <p:sldId id="259" r:id="rId4"/>
    <p:sldId id="257" r:id="rId5"/>
    <p:sldId id="258" r:id="rId6"/>
    <p:sldId id="262" r:id="rId7"/>
    <p:sldId id="261" r:id="rId8"/>
    <p:sldId id="351" r:id="rId9"/>
    <p:sldId id="310" r:id="rId10"/>
    <p:sldId id="352" r:id="rId11"/>
    <p:sldId id="35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2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A466C-76C6-4E1F-BEC1-CFA5B05A66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BEDE5-5C06-453A-964B-02A996F34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TRÒ CH</a:t>
            </a:r>
            <a:r>
              <a:rPr lang="vi-VN" dirty="0"/>
              <a:t>Ơ</a:t>
            </a:r>
            <a:r>
              <a:rPr lang="en-US" dirty="0"/>
              <a:t>I </a:t>
            </a:r>
            <a:r>
              <a:rPr lang="en-US" b="1" dirty="0"/>
              <a:t>CHỌN ĐÂU CHO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70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ECC530-1EFB-42A7-BEF8-9132A11ED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D70142-028B-4333-8348-837884780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FFB2E1-3021-486C-85FC-45DF7C65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244475-1426-4254-9CCB-E015F00F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940EE2-0064-4E76-9F60-B7E9C4AB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E5BFF9-35C9-4CCB-99BD-C527B9AB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074CC22-9598-4710-83FF-07352122E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BCC6B9-E831-40F4-94D8-1697035A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931E19-789A-4921-BEC7-67E6230A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A2E44F-B1A4-41FE-9AF1-5AB2FEF3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4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9081C57-D56D-4E43-93DE-7878B4304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D035517-BBE7-46D7-AC14-9FC9E6D32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CA5EC3-42BF-4FC9-9E22-A1EF31CC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8B0C3-7904-4F65-8FF5-BB12652C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4B813E-6314-4A2A-8558-205678FA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2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76DF80-25CD-4935-83CF-6265B5FB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52FC305-00F1-4140-98CE-B0E6EC2A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852690-C978-40CF-9100-40986AA3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C32DBE-7398-4289-9BB8-222997FB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D46636-BD05-48DA-9475-ADB9ED22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1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CFC-6371-443B-B517-940FA7B5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75DDE3-85AC-40E2-84F5-9AEE23617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2A300E-E2F6-499D-8454-43F80C949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3580D7-BCD1-491F-B909-3D775031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53D2F5-A4EC-4ED9-8253-055FF1E8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2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824A8E-4673-4177-B5D6-B21F9F1D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080AB3-4959-4A51-9796-5ED1429C6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570D96B-A65E-4FD1-B744-9577FA11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D7BD473-0D2D-4BA8-B3D7-E8A3B953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4DC3C4-5F1E-47A8-A6FE-DED6F9EB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1A68D3-31E7-4C05-A51D-AE817A42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0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93D574-8293-4B08-8FF5-BE1D5F58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C7FD93-6EEF-4084-A232-21E263F34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4358044-3DCE-4482-AFD5-79A2628BB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9550AAF-7C8D-410A-B2B4-929655399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C34162C-B779-42FA-A725-631F92496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7B0D0BB-5816-40D3-8DFF-7B218AD5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62A129E-B786-44B7-B35A-FB2561A9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E83F93D-0185-4BDA-9F02-9EC2A3DE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5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176898-5979-40A3-A6CA-5F3CF39D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1CE7983-88E6-4F34-8EA9-AA5014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C9F4B8-BD1F-43A0-9229-FBD05E7D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DBBE115-745D-4BF5-80E0-8F536601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4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FF197E9-9B65-45BB-9B24-6175867D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8CA4615-5B2D-4CDA-9332-458C1595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E1FB74F-868C-404A-8340-1E07F5DF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7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7DB1E-6631-4E68-BE9E-B9621DD1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48BD23-387B-43E9-819D-FAC54D954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03F9C96-3578-4ED0-94F3-32E21C09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4F11CD-9E48-4BAB-964C-F8EFF66A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D938918-F2E5-4FCE-8747-331D318B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1604C54-79E3-4FD4-802D-2B37EF48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7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77A34C-EF7E-46C1-8F10-AB6727F8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A054EE-B214-4366-8480-D3636977D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6C38B7-AA01-4CCC-A2A8-70AC8D43E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F3191D-F692-44A9-B98B-4E220398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2744C4-D816-4CB2-A6C7-6863D9C6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60059B4-41AA-4519-96B9-8403176A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9FD0AA8-DA44-4747-B952-F34688A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9C95DB-8321-4E67-BE8F-B8547461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D8F197-3FA6-40CB-BBB8-7816B81DF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7388F-EFBC-4003-BC7D-61EABEBCE9B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88129A-519C-493A-93F5-827EEC242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C52B23-D6F8-4BB4-BCA8-B729437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31FA8-D4F0-4C98-B275-AC7765E4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4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4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2701066" y="1046421"/>
            <a:ext cx="5894390" cy="6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211" tIns="58605" rIns="117211" bIns="5860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72121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99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99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TNXH 1</a:t>
            </a:r>
          </a:p>
        </p:txBody>
      </p:sp>
    </p:spTree>
    <p:extLst>
      <p:ext uri="{BB962C8B-B14F-4D97-AF65-F5344CB8AC3E}">
        <p14:creationId xmlns:p14="http://schemas.microsoft.com/office/powerpoint/2010/main" val="27256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0F77DD-C4E2-4C9D-B26A-C6B2EED84084}"/>
              </a:ext>
            </a:extLst>
          </p:cNvPr>
          <p:cNvSpPr txBox="1"/>
          <p:nvPr/>
        </p:nvSpPr>
        <p:spPr>
          <a:xfrm>
            <a:off x="1744393" y="571189"/>
            <a:ext cx="67102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B4AFD2B-A8D3-4583-9C1C-E749EDFBC0A6}"/>
              </a:ext>
            </a:extLst>
          </p:cNvPr>
          <p:cNvSpPr txBox="1"/>
          <p:nvPr/>
        </p:nvSpPr>
        <p:spPr>
          <a:xfrm>
            <a:off x="829994" y="1964339"/>
            <a:ext cx="1038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A9EE2CF-23F0-4251-9820-2D408A78017E}"/>
              </a:ext>
            </a:extLst>
          </p:cNvPr>
          <p:cNvSpPr txBox="1"/>
          <p:nvPr/>
        </p:nvSpPr>
        <p:spPr>
          <a:xfrm>
            <a:off x="717452" y="3259015"/>
            <a:ext cx="10494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9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mes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02" y="225084"/>
            <a:ext cx="11451101" cy="626779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77771" y="861696"/>
            <a:ext cx="7402195" cy="8299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501444"/>
              </a:avLst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61A075-97D1-4E8C-B287-80B10F81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740" y="190283"/>
            <a:ext cx="5688520" cy="1586464"/>
          </a:xfrm>
        </p:spPr>
        <p:txBody>
          <a:bodyPr/>
          <a:lstStyle/>
          <a:p>
            <a:r>
              <a:rPr lang="en-US" sz="658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Picture 32" descr="butterflies_flowers_md_clr">
            <a:extLst>
              <a:ext uri="{FF2B5EF4-FFF2-40B4-BE49-F238E27FC236}">
                <a16:creationId xmlns:a16="http://schemas.microsoft.com/office/drawing/2014/main" id="{0AEB81CF-8F27-4D04-AB5B-59583F4A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071" y="4828034"/>
            <a:ext cx="2204333" cy="228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2" descr="butterflies_flowers_md_clr">
            <a:extLst>
              <a:ext uri="{FF2B5EF4-FFF2-40B4-BE49-F238E27FC236}">
                <a16:creationId xmlns:a16="http://schemas.microsoft.com/office/drawing/2014/main" id="{E063387E-386D-4AB2-987D-FDF75137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739" y="4771881"/>
            <a:ext cx="2204333" cy="228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2" descr="butterflies_flowers_md_clr">
            <a:extLst>
              <a:ext uri="{FF2B5EF4-FFF2-40B4-BE49-F238E27FC236}">
                <a16:creationId xmlns:a16="http://schemas.microsoft.com/office/drawing/2014/main" id="{49E59E6D-CFAE-4073-836F-C52A9C382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104" y="4771881"/>
            <a:ext cx="2204333" cy="228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32" descr="butterflies_flowers_md_clr">
            <a:extLst>
              <a:ext uri="{FF2B5EF4-FFF2-40B4-BE49-F238E27FC236}">
                <a16:creationId xmlns:a16="http://schemas.microsoft.com/office/drawing/2014/main" id="{8B4D2C3E-AF8D-4818-84E2-54AD25840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693" y="4767439"/>
            <a:ext cx="2204333" cy="228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0696B04-F822-486C-B3D9-F28DA3E4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436" y="4767440"/>
            <a:ext cx="2207565" cy="2292705"/>
          </a:xfrm>
          <a:prstGeom prst="rect">
            <a:avLst/>
          </a:prstGeom>
        </p:spPr>
      </p:pic>
      <p:pic>
        <p:nvPicPr>
          <p:cNvPr id="9" name="Picture 32" descr="butterflies_flowers_md_clr">
            <a:extLst>
              <a:ext uri="{FF2B5EF4-FFF2-40B4-BE49-F238E27FC236}">
                <a16:creationId xmlns:a16="http://schemas.microsoft.com/office/drawing/2014/main" id="{C8736085-D0C0-4D9C-9481-7F1D8A43F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18" y="4828034"/>
            <a:ext cx="2204333" cy="2288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F7C202-9E70-401D-8ACD-BFBEC2E8D002}"/>
              </a:ext>
            </a:extLst>
          </p:cNvPr>
          <p:cNvSpPr txBox="1"/>
          <p:nvPr/>
        </p:nvSpPr>
        <p:spPr>
          <a:xfrm>
            <a:off x="182881" y="2236763"/>
            <a:ext cx="11563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38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345C98A8-BB32-4890-808B-7B3FAD47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2" b="11420"/>
          <a:stretch/>
        </p:blipFill>
        <p:spPr>
          <a:xfrm>
            <a:off x="661182" y="1139483"/>
            <a:ext cx="10691446" cy="5444196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7878B11-7F22-4E89-A042-3CADF4EFE7DF}"/>
              </a:ext>
            </a:extLst>
          </p:cNvPr>
          <p:cNvSpPr txBox="1"/>
          <p:nvPr/>
        </p:nvSpPr>
        <p:spPr>
          <a:xfrm>
            <a:off x="506437" y="274321"/>
            <a:ext cx="113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117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93647188-8A62-428B-85EA-20DAE56C6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5" b="14067"/>
          <a:stretch/>
        </p:blipFill>
        <p:spPr>
          <a:xfrm>
            <a:off x="984738" y="351692"/>
            <a:ext cx="10227213" cy="6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3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70216E1A-A4D2-49DC-B86A-5F4D04A14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30045" r="5380" b="14798"/>
          <a:stretch/>
        </p:blipFill>
        <p:spPr>
          <a:xfrm>
            <a:off x="365760" y="520505"/>
            <a:ext cx="11479237" cy="5908429"/>
          </a:xfrm>
        </p:spPr>
      </p:pic>
    </p:spTree>
    <p:extLst>
      <p:ext uri="{BB962C8B-B14F-4D97-AF65-F5344CB8AC3E}">
        <p14:creationId xmlns:p14="http://schemas.microsoft.com/office/powerpoint/2010/main" val="2338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5D34FBFA-83C2-48DA-B649-FE85B30F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2" t="48859" b="17391"/>
          <a:stretch/>
        </p:blipFill>
        <p:spPr>
          <a:xfrm>
            <a:off x="6096000" y="416170"/>
            <a:ext cx="5650523" cy="5098365"/>
          </a:xfrm>
        </p:spPr>
      </p:pic>
      <p:pic>
        <p:nvPicPr>
          <p:cNvPr id="6" name="Chỗ dành sẵn cho Nội dung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80C3AE96-F357-42B7-BDAF-49C63F901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9" r="51320" b="17391"/>
          <a:stretch/>
        </p:blipFill>
        <p:spPr>
          <a:xfrm>
            <a:off x="445477" y="416170"/>
            <a:ext cx="5362135" cy="50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4C8BE5C-A1D5-46DC-AFEB-C4F0F3989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41782" r="14420" b="21102"/>
          <a:stretch/>
        </p:blipFill>
        <p:spPr>
          <a:xfrm>
            <a:off x="618978" y="829993"/>
            <a:ext cx="10874327" cy="5809957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04B2796-6251-49F7-A230-8160301B0E56}"/>
              </a:ext>
            </a:extLst>
          </p:cNvPr>
          <p:cNvSpPr txBox="1"/>
          <p:nvPr/>
        </p:nvSpPr>
        <p:spPr>
          <a:xfrm>
            <a:off x="1674055" y="122107"/>
            <a:ext cx="5261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Nhiệm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vụ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 err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6" y="5746270"/>
            <a:ext cx="674496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C.Đi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83" y="5865034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A.Nấu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hoạt động của em </a:t>
            </a:r>
          </a:p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ở trường?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127</Words>
  <Application>Microsoft Office PowerPoint</Application>
  <PresentationFormat>Widescreen</PresentationFormat>
  <Paragraphs>23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MS PGothic</vt:lpstr>
      <vt:lpstr>Arial</vt:lpstr>
      <vt:lpstr>Arial-Rounded</vt:lpstr>
      <vt:lpstr>Calibri</vt:lpstr>
      <vt:lpstr>Calibri Light</vt:lpstr>
      <vt:lpstr>Times New Roman</vt:lpstr>
      <vt:lpstr>Chủ đề Office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MAIHUNG</cp:lastModifiedBy>
  <cp:revision>7</cp:revision>
  <dcterms:created xsi:type="dcterms:W3CDTF">2021-10-12T14:40:15Z</dcterms:created>
  <dcterms:modified xsi:type="dcterms:W3CDTF">2025-03-30T04:30:37Z</dcterms:modified>
</cp:coreProperties>
</file>