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6" r:id="rId1"/>
  </p:sldMasterIdLst>
  <p:notesMasterIdLst>
    <p:notesMasterId r:id="rId16"/>
  </p:notesMasterIdLst>
  <p:sldIdLst>
    <p:sldId id="256" r:id="rId2"/>
    <p:sldId id="283" r:id="rId3"/>
    <p:sldId id="257" r:id="rId4"/>
    <p:sldId id="258" r:id="rId5"/>
    <p:sldId id="270" r:id="rId6"/>
    <p:sldId id="284" r:id="rId7"/>
    <p:sldId id="285" r:id="rId8"/>
    <p:sldId id="271" r:id="rId9"/>
    <p:sldId id="286" r:id="rId10"/>
    <p:sldId id="272" r:id="rId11"/>
    <p:sldId id="287" r:id="rId12"/>
    <p:sldId id="278" r:id="rId13"/>
    <p:sldId id="277" r:id="rId14"/>
    <p:sldId id="276" r:id="rId15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8F"/>
    <a:srgbClr val="6087CC"/>
    <a:srgbClr val="FF99CC"/>
    <a:srgbClr val="F02EC4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5"/>
    <p:restoredTop sz="94660"/>
  </p:normalViewPr>
  <p:slideViewPr>
    <p:cSldViewPr showGuides="1">
      <p:cViewPr varScale="1">
        <p:scale>
          <a:sx n="67" d="100"/>
          <a:sy n="67" d="100"/>
        </p:scale>
        <p:origin x="398" y="77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8013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83573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8939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40615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7286" y="1550784"/>
            <a:ext cx="12583716" cy="3298978"/>
          </a:xfrm>
        </p:spPr>
        <p:txBody>
          <a:bodyPr anchor="b"/>
          <a:lstStyle>
            <a:lvl1pPr algn="ctr">
              <a:defRPr sz="8257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7286" y="4976983"/>
            <a:ext cx="12583716" cy="2287788"/>
          </a:xfrm>
        </p:spPr>
        <p:txBody>
          <a:bodyPr/>
          <a:lstStyle>
            <a:lvl1pPr marL="0" indent="0" algn="ctr">
              <a:buNone/>
              <a:defRPr sz="3303"/>
            </a:lvl1pPr>
            <a:lvl2pPr marL="629199" indent="0" algn="ctr">
              <a:buNone/>
              <a:defRPr sz="2752"/>
            </a:lvl2pPr>
            <a:lvl3pPr marL="1258397" indent="0" algn="ctr">
              <a:buNone/>
              <a:defRPr sz="2477"/>
            </a:lvl3pPr>
            <a:lvl4pPr marL="1887596" indent="0" algn="ctr">
              <a:buNone/>
              <a:defRPr sz="2202"/>
            </a:lvl4pPr>
            <a:lvl5pPr marL="2516795" indent="0" algn="ctr">
              <a:buNone/>
              <a:defRPr sz="2202"/>
            </a:lvl5pPr>
            <a:lvl6pPr marL="3145993" indent="0" algn="ctr">
              <a:buNone/>
              <a:defRPr sz="2202"/>
            </a:lvl6pPr>
            <a:lvl7pPr marL="3775192" indent="0" algn="ctr">
              <a:buNone/>
              <a:defRPr sz="2202"/>
            </a:lvl7pPr>
            <a:lvl8pPr marL="4404390" indent="0" algn="ctr">
              <a:buNone/>
              <a:defRPr sz="2202"/>
            </a:lvl8pPr>
            <a:lvl9pPr marL="5033589" indent="0" algn="ctr">
              <a:buNone/>
              <a:defRPr sz="2202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397865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779073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06963" y="504498"/>
            <a:ext cx="3617818" cy="803029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3508" y="504498"/>
            <a:ext cx="10643726" cy="803029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43754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6365773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16402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69" y="2362368"/>
            <a:ext cx="14471273" cy="3941664"/>
          </a:xfrm>
        </p:spPr>
        <p:txBody>
          <a:bodyPr anchor="b"/>
          <a:lstStyle>
            <a:lvl1pPr>
              <a:defRPr sz="8257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769" y="6341322"/>
            <a:ext cx="14471273" cy="2072828"/>
          </a:xfrm>
        </p:spPr>
        <p:txBody>
          <a:bodyPr/>
          <a:lstStyle>
            <a:lvl1pPr marL="0" indent="0">
              <a:buNone/>
              <a:defRPr sz="3303">
                <a:solidFill>
                  <a:schemeClr val="tx1">
                    <a:tint val="75000"/>
                  </a:schemeClr>
                </a:solidFill>
              </a:defRPr>
            </a:lvl1pPr>
            <a:lvl2pPr marL="629199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2pPr>
            <a:lvl3pPr marL="1258397" indent="0">
              <a:buNone/>
              <a:defRPr sz="2477">
                <a:solidFill>
                  <a:schemeClr val="tx1">
                    <a:tint val="75000"/>
                  </a:schemeClr>
                </a:solidFill>
              </a:defRPr>
            </a:lvl3pPr>
            <a:lvl4pPr marL="1887596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4pPr>
            <a:lvl5pPr marL="2516795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5pPr>
            <a:lvl6pPr marL="3145993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6pPr>
            <a:lvl7pPr marL="3775192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7pPr>
            <a:lvl8pPr marL="4404390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8pPr>
            <a:lvl9pPr marL="5033589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279285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3508" y="2522490"/>
            <a:ext cx="7130772" cy="6012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94009" y="2522490"/>
            <a:ext cx="7130772" cy="6012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23415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3" y="504499"/>
            <a:ext cx="14471273" cy="18315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693" y="2322885"/>
            <a:ext cx="7098002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5693" y="3461295"/>
            <a:ext cx="7098002" cy="509104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94008" y="2322885"/>
            <a:ext cx="7132958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94008" y="3461295"/>
            <a:ext cx="7132958" cy="509104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310660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66458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302599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4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>
              <a:defRPr sz="4404"/>
            </a:lvl1pPr>
            <a:lvl2pPr>
              <a:defRPr sz="3853"/>
            </a:lvl2pPr>
            <a:lvl3pPr>
              <a:defRPr sz="3303"/>
            </a:lvl3pPr>
            <a:lvl4pPr>
              <a:defRPr sz="2752"/>
            </a:lvl4pPr>
            <a:lvl5pPr>
              <a:defRPr sz="2752"/>
            </a:lvl5pPr>
            <a:lvl6pPr>
              <a:defRPr sz="2752"/>
            </a:lvl6pPr>
            <a:lvl7pPr>
              <a:defRPr sz="2752"/>
            </a:lvl7pPr>
            <a:lvl8pPr>
              <a:defRPr sz="2752"/>
            </a:lvl8pPr>
            <a:lvl9pPr>
              <a:defRPr sz="2752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2"/>
            </a:lvl1pPr>
            <a:lvl2pPr marL="629199" indent="0">
              <a:buNone/>
              <a:defRPr sz="1927"/>
            </a:lvl2pPr>
            <a:lvl3pPr marL="1258397" indent="0">
              <a:buNone/>
              <a:defRPr sz="1651"/>
            </a:lvl3pPr>
            <a:lvl4pPr marL="1887596" indent="0">
              <a:buNone/>
              <a:defRPr sz="1376"/>
            </a:lvl4pPr>
            <a:lvl5pPr marL="2516795" indent="0">
              <a:buNone/>
              <a:defRPr sz="1376"/>
            </a:lvl5pPr>
            <a:lvl6pPr marL="3145993" indent="0">
              <a:buNone/>
              <a:defRPr sz="1376"/>
            </a:lvl6pPr>
            <a:lvl7pPr marL="3775192" indent="0">
              <a:buNone/>
              <a:defRPr sz="1376"/>
            </a:lvl7pPr>
            <a:lvl8pPr marL="4404390" indent="0">
              <a:buNone/>
              <a:defRPr sz="1376"/>
            </a:lvl8pPr>
            <a:lvl9pPr marL="5033589" indent="0">
              <a:buNone/>
              <a:defRPr sz="137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8418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4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 marL="0" indent="0">
              <a:buNone/>
              <a:defRPr sz="4404"/>
            </a:lvl1pPr>
            <a:lvl2pPr marL="629199" indent="0">
              <a:buNone/>
              <a:defRPr sz="3853"/>
            </a:lvl2pPr>
            <a:lvl3pPr marL="1258397" indent="0">
              <a:buNone/>
              <a:defRPr sz="3303"/>
            </a:lvl3pPr>
            <a:lvl4pPr marL="1887596" indent="0">
              <a:buNone/>
              <a:defRPr sz="2752"/>
            </a:lvl4pPr>
            <a:lvl5pPr marL="2516795" indent="0">
              <a:buNone/>
              <a:defRPr sz="2752"/>
            </a:lvl5pPr>
            <a:lvl6pPr marL="3145993" indent="0">
              <a:buNone/>
              <a:defRPr sz="2752"/>
            </a:lvl6pPr>
            <a:lvl7pPr marL="3775192" indent="0">
              <a:buNone/>
              <a:defRPr sz="2752"/>
            </a:lvl7pPr>
            <a:lvl8pPr marL="4404390" indent="0">
              <a:buNone/>
              <a:defRPr sz="2752"/>
            </a:lvl8pPr>
            <a:lvl9pPr marL="5033589" indent="0">
              <a:buNone/>
              <a:defRPr sz="2752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2"/>
            </a:lvl1pPr>
            <a:lvl2pPr marL="629199" indent="0">
              <a:buNone/>
              <a:defRPr sz="1927"/>
            </a:lvl2pPr>
            <a:lvl3pPr marL="1258397" indent="0">
              <a:buNone/>
              <a:defRPr sz="1651"/>
            </a:lvl3pPr>
            <a:lvl4pPr marL="1887596" indent="0">
              <a:buNone/>
              <a:defRPr sz="1376"/>
            </a:lvl4pPr>
            <a:lvl5pPr marL="2516795" indent="0">
              <a:buNone/>
              <a:defRPr sz="1376"/>
            </a:lvl5pPr>
            <a:lvl6pPr marL="3145993" indent="0">
              <a:buNone/>
              <a:defRPr sz="1376"/>
            </a:lvl6pPr>
            <a:lvl7pPr marL="3775192" indent="0">
              <a:buNone/>
              <a:defRPr sz="1376"/>
            </a:lvl7pPr>
            <a:lvl8pPr marL="4404390" indent="0">
              <a:buNone/>
              <a:defRPr sz="1376"/>
            </a:lvl8pPr>
            <a:lvl9pPr marL="5033589" indent="0">
              <a:buNone/>
              <a:defRPr sz="137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113557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3508" y="504499"/>
            <a:ext cx="14471273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3508" y="2522490"/>
            <a:ext cx="14471273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3507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76862-7CC4-4831-A78C-94C06676E047}" type="datetimeFigureOut">
              <a:rPr lang="en-GB" smtClean="0"/>
              <a:t>30/03/2025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7808" y="8782652"/>
            <a:ext cx="5662672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49666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4C937-311F-42AE-B1E0-5F99C638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0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sldNum="0" hdr="0"/>
  <p:txStyles>
    <p:titleStyle>
      <a:lvl1pPr algn="l" defTabSz="1258397" rtl="0" eaLnBrk="1" latinLnBrk="0" hangingPunct="1">
        <a:lnSpc>
          <a:spcPct val="90000"/>
        </a:lnSpc>
        <a:spcBef>
          <a:spcPct val="0"/>
        </a:spcBef>
        <a:buNone/>
        <a:defRPr sz="60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599" indent="-314599" algn="l" defTabSz="1258397" rtl="0" eaLnBrk="1" latinLnBrk="0" hangingPunct="1">
        <a:lnSpc>
          <a:spcPct val="90000"/>
        </a:lnSpc>
        <a:spcBef>
          <a:spcPts val="1376"/>
        </a:spcBef>
        <a:buFont typeface="Arial" panose="020B0604020202020204" pitchFamily="34" charset="0"/>
        <a:buChar char="•"/>
        <a:defRPr sz="3853" kern="1200">
          <a:solidFill>
            <a:schemeClr val="tx1"/>
          </a:solidFill>
          <a:latin typeface="+mn-lt"/>
          <a:ea typeface="+mn-ea"/>
          <a:cs typeface="+mn-cs"/>
        </a:defRPr>
      </a:lvl1pPr>
      <a:lvl2pPr marL="94379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2pPr>
      <a:lvl3pPr marL="1572997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752" kern="1200">
          <a:solidFill>
            <a:schemeClr val="tx1"/>
          </a:solidFill>
          <a:latin typeface="+mn-lt"/>
          <a:ea typeface="+mn-ea"/>
          <a:cs typeface="+mn-cs"/>
        </a:defRPr>
      </a:lvl3pPr>
      <a:lvl4pPr marL="2202195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831394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460593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4089791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718990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34818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1pPr>
      <a:lvl2pPr marL="62919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2pPr>
      <a:lvl3pPr marL="1258397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3pPr>
      <a:lvl4pPr marL="1887596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516795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145993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3775192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40439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03358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7F50D-7685-496D-AA01-60E7A4471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584" y="1163086"/>
            <a:ext cx="365791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77DFB3-439E-4791-A172-BB429DF19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858" y="2470728"/>
            <a:ext cx="13068449" cy="2259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CDEE5-520F-4A06-9B71-31155DB82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3280" y="1220398"/>
            <a:ext cx="3090940" cy="160948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66" y="4831706"/>
            <a:ext cx="2232051" cy="198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D8A1B-899F-4E36-9F4D-22B0735D9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54" y="0"/>
            <a:ext cx="14309907" cy="2044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0B81C-6E18-4A3B-8F10-5E817B176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1" t="1096" r="4065" b="3348"/>
          <a:stretch/>
        </p:blipFill>
        <p:spPr>
          <a:xfrm>
            <a:off x="-201676" y="2123023"/>
            <a:ext cx="8753983" cy="611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F97C7-8CD7-44EA-B93E-299DBED055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5231" r="8668" b="-634"/>
          <a:stretch/>
        </p:blipFill>
        <p:spPr>
          <a:xfrm>
            <a:off x="8624961" y="2141784"/>
            <a:ext cx="7983823" cy="611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EB405-DB7B-42D4-8CD6-B0BBDB06E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9202" y="2134692"/>
            <a:ext cx="1487553" cy="1487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8D506-1F29-46BE-A23A-114BBDAA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04" y="2123023"/>
            <a:ext cx="1487553" cy="148755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955" y="5962030"/>
            <a:ext cx="3744987" cy="28025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66" y="4831706"/>
            <a:ext cx="2232051" cy="198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D8A1B-899F-4E36-9F4D-22B0735D99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54" y="0"/>
            <a:ext cx="14309907" cy="2044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367E8-EB97-42D5-972A-49208211A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9853" r="4212" b="4603"/>
          <a:stretch/>
        </p:blipFill>
        <p:spPr>
          <a:xfrm>
            <a:off x="307533" y="2910201"/>
            <a:ext cx="8264807" cy="564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5D8D1-7BE9-49AB-9970-BD80876A1D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6636" r="5067" b="3624"/>
          <a:stretch/>
        </p:blipFill>
        <p:spPr>
          <a:xfrm>
            <a:off x="8749906" y="2874761"/>
            <a:ext cx="7773925" cy="564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8D506-1F29-46BE-A23A-114BBDAA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384" y="2602938"/>
            <a:ext cx="1487553" cy="1487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EB405-DB7B-42D4-8CD6-B0BBDB06EB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1771" y="2442611"/>
            <a:ext cx="148755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04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1025"/>
            <a:ext cx="4114800" cy="10056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60839-2E62-43C9-AFB5-689144C2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r="3215"/>
          <a:stretch/>
        </p:blipFill>
        <p:spPr>
          <a:xfrm>
            <a:off x="-4940" y="0"/>
            <a:ext cx="11737304" cy="942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BDA9D-D552-44EE-AFCF-1C9E10341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2334" y="606568"/>
            <a:ext cx="1896020" cy="384081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B2FBD7-901B-40E4-AC49-130C160F4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" y="822615"/>
            <a:ext cx="15710346" cy="866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B5C4C-6F6E-4985-BA20-6964C3923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881" y="3454575"/>
            <a:ext cx="6980525" cy="2566638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51EA8-39BA-4B1B-9C29-A0C1FAFD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296" y="849462"/>
            <a:ext cx="6785436" cy="4401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20A81-07F2-4549-A51B-0730770E8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6" y="5078146"/>
            <a:ext cx="907163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2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文本框 3082"/>
          <p:cNvSpPr txBox="1"/>
          <p:nvPr/>
        </p:nvSpPr>
        <p:spPr>
          <a:xfrm>
            <a:off x="7380288" y="1712913"/>
            <a:ext cx="27368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5" name="文本框 3084"/>
          <p:cNvSpPr txBox="1"/>
          <p:nvPr/>
        </p:nvSpPr>
        <p:spPr>
          <a:xfrm>
            <a:off x="7308850" y="3441700"/>
            <a:ext cx="27368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6" name="文本框 3085"/>
          <p:cNvSpPr txBox="1"/>
          <p:nvPr/>
        </p:nvSpPr>
        <p:spPr>
          <a:xfrm>
            <a:off x="7380288" y="5241925"/>
            <a:ext cx="27368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E8979-1CCE-454F-B2DF-9D7D0ED7D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8" y="-123955"/>
            <a:ext cx="14978062" cy="9165681"/>
          </a:xfrm>
          <a:prstGeom prst="rect">
            <a:avLst/>
          </a:prstGeom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18" y="1908176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5" grpId="0"/>
      <p:bldP spid="30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645E4-A9BD-48A3-A036-2EABC271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65" y="-20520"/>
            <a:ext cx="14473158" cy="160948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6CBE4-32F0-4D59-BC8F-C1528662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584" y="109387"/>
            <a:ext cx="11979678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FE824-4EDC-4153-8202-200EFB5D8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44" y="1701247"/>
            <a:ext cx="11791475" cy="7876559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6CBE4-32F0-4D59-BC8F-C1528662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428" y="-285393"/>
            <a:ext cx="11979678" cy="2115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4655B-6E18-4D67-843A-155E82A53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64" y="1347547"/>
            <a:ext cx="11726559" cy="81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9204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6CBE4-32F0-4D59-BC8F-C1528662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428" y="-285393"/>
            <a:ext cx="11979678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D71A5-9839-4C84-B726-411F86A57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5" y="1430787"/>
            <a:ext cx="8714960" cy="81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41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F2985-3D4E-4646-B762-BA82C12B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27" y="0"/>
            <a:ext cx="9937341" cy="1658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88D73-3F3A-4056-B436-40ED1AED9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43" y="1648078"/>
            <a:ext cx="10169081" cy="7827709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F2985-3D4E-4646-B762-BA82C12B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27" y="0"/>
            <a:ext cx="9937341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FA4F1-1668-4510-911B-32423DF95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40" y="1658256"/>
            <a:ext cx="10663669" cy="78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032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31</Words>
  <Application>Microsoft Office PowerPoint</Application>
  <PresentationFormat>Custom</PresentationFormat>
  <Paragraphs>16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等线</vt:lpstr>
      <vt:lpstr>等线 Light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MAIHUNG</cp:lastModifiedBy>
  <cp:revision>24</cp:revision>
  <dcterms:created xsi:type="dcterms:W3CDTF">2015-09-14T06:10:05Z</dcterms:created>
  <dcterms:modified xsi:type="dcterms:W3CDTF">2025-03-30T05:00:09Z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