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19"/>
  </p:notesMasterIdLst>
  <p:sldIdLst>
    <p:sldId id="284" r:id="rId3"/>
    <p:sldId id="282" r:id="rId4"/>
    <p:sldId id="283" r:id="rId5"/>
    <p:sldId id="258" r:id="rId6"/>
    <p:sldId id="273" r:id="rId7"/>
    <p:sldId id="259" r:id="rId8"/>
    <p:sldId id="260" r:id="rId9"/>
    <p:sldId id="261" r:id="rId10"/>
    <p:sldId id="262" r:id="rId11"/>
    <p:sldId id="276" r:id="rId12"/>
    <p:sldId id="274" r:id="rId13"/>
    <p:sldId id="277" r:id="rId14"/>
    <p:sldId id="275" r:id="rId15"/>
    <p:sldId id="278" r:id="rId16"/>
    <p:sldId id="280" r:id="rId17"/>
    <p:sldId id="281" r:id="rId18"/>
  </p:sldIdLst>
  <p:sldSz cx="12192000" cy="6858000"/>
  <p:notesSz cx="6858000" cy="9144000"/>
  <p:custDataLst>
    <p:tags r:id="rId2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6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customschemas.google.com/relationships/presentationmetadata" Target="metadata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A9633-8222-41B5-B0BD-8A40C7ED34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991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8442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9" name="Google Shape;2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6230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9495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8588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3841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68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5349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2447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8805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524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7750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971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8631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7333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5942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4640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5727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1574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9957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8877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9170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7440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072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4481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5932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5084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6024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2399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3187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9541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6368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8668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5292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8638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0031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3042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2013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0023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2761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6318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7510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5996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569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6436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slideLayout" Target="../slideLayouts/slideLayout54.xml"/><Relationship Id="rId47" Type="http://schemas.openxmlformats.org/officeDocument/2006/relationships/slideLayout" Target="../slideLayouts/slideLayout59.xml"/><Relationship Id="rId50" Type="http://schemas.openxmlformats.org/officeDocument/2006/relationships/slideLayout" Target="../slideLayouts/slideLayout62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45" Type="http://schemas.openxmlformats.org/officeDocument/2006/relationships/slideLayout" Target="../slideLayouts/slideLayout57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56.xml"/><Relationship Id="rId52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slideLayout" Target="../slideLayouts/slideLayout55.xml"/><Relationship Id="rId48" Type="http://schemas.openxmlformats.org/officeDocument/2006/relationships/slideLayout" Target="../slideLayouts/slideLayout60.xml"/><Relationship Id="rId8" Type="http://schemas.openxmlformats.org/officeDocument/2006/relationships/slideLayout" Target="../slideLayouts/slideLayout20.xml"/><Relationship Id="rId51" Type="http://schemas.openxmlformats.org/officeDocument/2006/relationships/slideLayout" Target="../slideLayouts/slideLayout63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4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32.xml"/><Relationship Id="rId41" Type="http://schemas.openxmlformats.org/officeDocument/2006/relationships/slideLayout" Target="../slideLayouts/slideLayout5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702" r:id="rId2"/>
    <p:sldLayoutId id="2147483701" r:id="rId3"/>
    <p:sldLayoutId id="2147483700" r:id="rId4"/>
    <p:sldLayoutId id="2147483699" r:id="rId5"/>
    <p:sldLayoutId id="2147483698" r:id="rId6"/>
    <p:sldLayoutId id="2147483696" r:id="rId7"/>
    <p:sldLayoutId id="2147483694" r:id="rId8"/>
    <p:sldLayoutId id="2147483693" r:id="rId9"/>
    <p:sldLayoutId id="2147483692" r:id="rId10"/>
    <p:sldLayoutId id="2147483691" r:id="rId11"/>
    <p:sldLayoutId id="2147483687" r:id="rId12"/>
    <p:sldLayoutId id="2147483665" r:id="rId13"/>
    <p:sldLayoutId id="2147483720" r:id="rId14"/>
    <p:sldLayoutId id="2147483719" r:id="rId15"/>
    <p:sldLayoutId id="2147483718" r:id="rId16"/>
    <p:sldLayoutId id="2147483717" r:id="rId17"/>
    <p:sldLayoutId id="2147483716" r:id="rId18"/>
    <p:sldLayoutId id="2147483715" r:id="rId19"/>
    <p:sldLayoutId id="2147483714" r:id="rId20"/>
    <p:sldLayoutId id="2147483713" r:id="rId21"/>
    <p:sldLayoutId id="2147483712" r:id="rId22"/>
    <p:sldLayoutId id="2147483711" r:id="rId23"/>
    <p:sldLayoutId id="2147483710" r:id="rId24"/>
    <p:sldLayoutId id="2147483709" r:id="rId25"/>
    <p:sldLayoutId id="2147483708" r:id="rId26"/>
    <p:sldLayoutId id="2147483707" r:id="rId27"/>
    <p:sldLayoutId id="2147483706" r:id="rId28"/>
    <p:sldLayoutId id="2147483705" r:id="rId29"/>
    <p:sldLayoutId id="2147483704" r:id="rId30"/>
    <p:sldLayoutId id="2147483703" r:id="rId31"/>
    <p:sldLayoutId id="2147483697" r:id="rId32"/>
    <p:sldLayoutId id="2147483695" r:id="rId33"/>
    <p:sldLayoutId id="2147483689" r:id="rId34"/>
    <p:sldLayoutId id="2147483688" r:id="rId35"/>
    <p:sldLayoutId id="2147483686" r:id="rId36"/>
    <p:sldLayoutId id="2147483685" r:id="rId37"/>
    <p:sldLayoutId id="2147483684" r:id="rId38"/>
    <p:sldLayoutId id="2147483683" r:id="rId39"/>
    <p:sldLayoutId id="2147483682" r:id="rId40"/>
    <p:sldLayoutId id="2147483681" r:id="rId41"/>
    <p:sldLayoutId id="2147483680" r:id="rId42"/>
    <p:sldLayoutId id="2147483666" r:id="rId43"/>
    <p:sldLayoutId id="2147483667" r:id="rId44"/>
    <p:sldLayoutId id="2147483668" r:id="rId45"/>
    <p:sldLayoutId id="2147483669" r:id="rId46"/>
    <p:sldLayoutId id="2147483670" r:id="rId47"/>
    <p:sldLayoutId id="2147483671" r:id="rId48"/>
    <p:sldLayoutId id="2147483672" r:id="rId49"/>
    <p:sldLayoutId id="2147483673" r:id="rId50"/>
    <p:sldLayoutId id="2147483674" r:id="rId5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7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1.png"/><Relationship Id="rId5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control" Target="../activeX/activeX2.xml"/><Relationship Id="rId7" Type="http://schemas.openxmlformats.org/officeDocument/2006/relationships/notesSlide" Target="../notesSlides/notesSlide9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5.xml"/><Relationship Id="rId5" Type="http://schemas.openxmlformats.org/officeDocument/2006/relationships/control" Target="../activeX/activeX4.xml"/><Relationship Id="rId10" Type="http://schemas.openxmlformats.org/officeDocument/2006/relationships/image" Target="../media/image43.wmf"/><Relationship Id="rId4" Type="http://schemas.openxmlformats.org/officeDocument/2006/relationships/control" Target="../activeX/activeX3.xml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7.jpg"/><Relationship Id="rId12" Type="http://schemas.openxmlformats.org/officeDocument/2006/relationships/image" Target="../media/image5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51.png"/><Relationship Id="rId5" Type="http://schemas.openxmlformats.org/officeDocument/2006/relationships/audio" Target="../media/audio4.wav"/><Relationship Id="rId10" Type="http://schemas.openxmlformats.org/officeDocument/2006/relationships/image" Target="../media/image50.png"/><Relationship Id="rId4" Type="http://schemas.openxmlformats.org/officeDocument/2006/relationships/audio" Target="../media/audio3.wav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slide" Target="slide6.xml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3" Type="http://schemas.openxmlformats.org/officeDocument/2006/relationships/tags" Target="../tags/tag2.xml"/><Relationship Id="rId21" Type="http://schemas.openxmlformats.org/officeDocument/2006/relationships/image" Target="file:///C:\Program%20Files\Inknoe%20ClassPoint\Images\multiple_choice_without%20result_default_cm.png" TargetMode="External"/><Relationship Id="rId7" Type="http://schemas.openxmlformats.org/officeDocument/2006/relationships/audio" Target="../media/audio2.wav"/><Relationship Id="rId12" Type="http://schemas.openxmlformats.org/officeDocument/2006/relationships/image" Target="../media/image23.png"/><Relationship Id="rId17" Type="http://schemas.openxmlformats.org/officeDocument/2006/relationships/image" Target="../media/image14.png"/><Relationship Id="rId2" Type="http://schemas.microsoft.com/office/2007/relationships/media" Target="../media/media1.mp3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13.png"/><Relationship Id="rId10" Type="http://schemas.openxmlformats.org/officeDocument/2006/relationships/image" Target="../media/image21.gif"/><Relationship Id="rId19" Type="http://schemas.openxmlformats.org/officeDocument/2006/relationships/image" Target="../media/image17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image" Target="../media/image24.png"/><Relationship Id="rId18" Type="http://schemas.openxmlformats.org/officeDocument/2006/relationships/image" Target="../media/image30.png"/><Relationship Id="rId3" Type="http://schemas.openxmlformats.org/officeDocument/2006/relationships/tags" Target="../tags/tag3.xml"/><Relationship Id="rId21" Type="http://schemas.openxmlformats.org/officeDocument/2006/relationships/image" Target="../media/image32.png"/><Relationship Id="rId7" Type="http://schemas.openxmlformats.org/officeDocument/2006/relationships/audio" Target="../media/audio2.wav"/><Relationship Id="rId12" Type="http://schemas.openxmlformats.org/officeDocument/2006/relationships/image" Target="../media/image29.png"/><Relationship Id="rId17" Type="http://schemas.openxmlformats.org/officeDocument/2006/relationships/image" Target="../media/image27.png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25.png"/><Relationship Id="rId10" Type="http://schemas.openxmlformats.org/officeDocument/2006/relationships/image" Target="../media/image21.gif"/><Relationship Id="rId19" Type="http://schemas.openxmlformats.org/officeDocument/2006/relationships/image" Target="../media/image31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0.png"/><Relationship Id="rId14" Type="http://schemas.openxmlformats.org/officeDocument/2006/relationships/image" Target="../media/image13.png"/><Relationship Id="rId22" Type="http://schemas.openxmlformats.org/officeDocument/2006/relationships/image" Target="file:///C:\Program%20Files\Inknoe%20ClassPoint\Images\multiple_choice_without%20result_default.pn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image" Target="../media/image24.png"/><Relationship Id="rId18" Type="http://schemas.openxmlformats.org/officeDocument/2006/relationships/image" Target="../media/image31.png"/><Relationship Id="rId3" Type="http://schemas.openxmlformats.org/officeDocument/2006/relationships/tags" Target="../tags/tag4.xml"/><Relationship Id="rId21" Type="http://schemas.openxmlformats.org/officeDocument/2006/relationships/image" Target="../media/image28.png"/><Relationship Id="rId7" Type="http://schemas.openxmlformats.org/officeDocument/2006/relationships/audio" Target="../media/audio2.wav"/><Relationship Id="rId12" Type="http://schemas.openxmlformats.org/officeDocument/2006/relationships/image" Target="../media/image34.png"/><Relationship Id="rId17" Type="http://schemas.openxmlformats.org/officeDocument/2006/relationships/image" Target="../media/image27.png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25.png"/><Relationship Id="rId10" Type="http://schemas.openxmlformats.org/officeDocument/2006/relationships/image" Target="../media/image21.gif"/><Relationship Id="rId19" Type="http://schemas.openxmlformats.org/officeDocument/2006/relationships/image" Target="../media/image35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0.png"/><Relationship Id="rId14" Type="http://schemas.openxmlformats.org/officeDocument/2006/relationships/image" Target="../media/image13.png"/><Relationship Id="rId22" Type="http://schemas.openxmlformats.org/officeDocument/2006/relationships/image" Target="file:///C:\Program%20Files\Inknoe%20ClassPoint\Images\multiple_choice_without%20result_default_cm.pn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448300"/>
            <a:ext cx="1215143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</a:t>
            </a:r>
          </a:p>
          <a:p>
            <a:pPr algn="ctr" defTabSz="685800">
              <a:defRPr/>
            </a:pPr>
            <a:r>
              <a:rPr lang="en-US" sz="4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 THẦY, CÔ GIÁO VỀ DỰ </a:t>
            </a:r>
            <a:r>
              <a:rPr lang="en-US" sz="45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GIỜ </a:t>
            </a:r>
            <a:r>
              <a:rPr lang="en-US" sz="45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 2A</a:t>
            </a:r>
            <a:endParaRPr lang="en-US" sz="4500" b="1" dirty="0">
              <a:solidFill>
                <a:srgbClr val="FF0000"/>
              </a:solidFill>
              <a:effectLst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0661" y="378824"/>
            <a:ext cx="7070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 NGHĨA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31632" y="4427957"/>
            <a:ext cx="85065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Mai Lan</a:t>
            </a:r>
            <a:endParaRPr 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10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02" y="5723323"/>
            <a:ext cx="12196868" cy="1356902"/>
          </a:xfrm>
          <a:prstGeom prst="rect">
            <a:avLst/>
          </a:prstGeom>
        </p:spPr>
      </p:pic>
      <p:pic>
        <p:nvPicPr>
          <p:cNvPr id="10" name="图片 9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74" y="5412755"/>
            <a:ext cx="4328770" cy="1356902"/>
          </a:xfrm>
          <a:prstGeom prst="rect">
            <a:avLst/>
          </a:prstGeom>
        </p:spPr>
      </p:pic>
      <p:pic>
        <p:nvPicPr>
          <p:cNvPr id="11" name="图片 9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506" y="3175992"/>
            <a:ext cx="2472596" cy="362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98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/>
          <p:cNvGrpSpPr/>
          <p:nvPr/>
        </p:nvGrpSpPr>
        <p:grpSpPr>
          <a:xfrm>
            <a:off x="258682" y="0"/>
            <a:ext cx="11480015" cy="890335"/>
            <a:chOff x="350034" y="299865"/>
            <a:chExt cx="11480015" cy="890335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74A74484-3D82-4D00-BA4F-5DA84C92D094}"/>
                </a:ext>
              </a:extLst>
            </p:cNvPr>
            <p:cNvGrpSpPr/>
            <p:nvPr/>
          </p:nvGrpSpPr>
          <p:grpSpPr>
            <a:xfrm>
              <a:off x="350034" y="299865"/>
              <a:ext cx="11480015" cy="890335"/>
              <a:chOff x="1145582" y="356727"/>
              <a:chExt cx="11376881" cy="804658"/>
            </a:xfrm>
          </p:grpSpPr>
          <p:sp>
            <p:nvSpPr>
              <p:cNvPr id="72" name="Flowchart: Alternate Process 71">
                <a:extLst>
                  <a:ext uri="{FF2B5EF4-FFF2-40B4-BE49-F238E27FC236}">
                    <a16:creationId xmlns:a16="http://schemas.microsoft.com/office/drawing/2014/main" id="{42EA427A-B766-4C12-B2F4-9CCA45E5F087}"/>
                  </a:ext>
                </a:extLst>
              </p:cNvPr>
              <p:cNvSpPr/>
              <p:nvPr/>
            </p:nvSpPr>
            <p:spPr>
              <a:xfrm>
                <a:off x="1757878" y="458115"/>
                <a:ext cx="10764585" cy="639766"/>
              </a:xfrm>
              <a:prstGeom prst="flowChartAlternateProcess">
                <a:avLst/>
              </a:prstGeom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:r>
                  <a:rPr lang="en-US" sz="28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còn</a:t>
                </a:r>
                <a:r>
                  <a:rPr lang="en-US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thiếu</a:t>
                </a:r>
                <a:r>
                  <a:rPr lang="en-US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ở        </a:t>
                </a:r>
                <a:r>
                  <a:rPr lang="en-US" sz="28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đọc</a:t>
                </a:r>
                <a:r>
                  <a:rPr lang="en-US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1 </a:t>
                </a:r>
                <a:r>
                  <a:rPr lang="en-US" sz="28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100:</a:t>
                </a:r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E03A5407-0C34-4B8C-910D-D39121D0F49B}"/>
                  </a:ext>
                </a:extLst>
              </p:cNvPr>
              <p:cNvSpPr/>
              <p:nvPr/>
            </p:nvSpPr>
            <p:spPr>
              <a:xfrm>
                <a:off x="1145582" y="356727"/>
                <a:ext cx="901994" cy="804658"/>
              </a:xfrm>
              <a:prstGeom prst="ellipse">
                <a:avLst/>
              </a:prstGeom>
              <a:ln/>
              <a:scene3d>
                <a:camera prst="perspectiveFront"/>
                <a:lightRig rig="threePt" dir="t"/>
              </a:scene3d>
              <a:sp3d>
                <a:bevelT w="139700" h="139700" prst="divot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4"/>
            <a:srcRect l="10741" t="4330" r="14531" b="12088"/>
            <a:stretch/>
          </p:blipFill>
          <p:spPr>
            <a:xfrm>
              <a:off x="5085837" y="525858"/>
              <a:ext cx="555678" cy="480265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t="9677"/>
          <a:stretch/>
        </p:blipFill>
        <p:spPr>
          <a:xfrm>
            <a:off x="1671617" y="932252"/>
            <a:ext cx="8455022" cy="55580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79307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9900" y="754931"/>
            <a:ext cx="6267450" cy="595085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84542" y="0"/>
            <a:ext cx="10379183" cy="890335"/>
            <a:chOff x="350034" y="299865"/>
            <a:chExt cx="10379183" cy="89033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4A74484-3D82-4D00-BA4F-5DA84C92D094}"/>
                </a:ext>
              </a:extLst>
            </p:cNvPr>
            <p:cNvGrpSpPr/>
            <p:nvPr/>
          </p:nvGrpSpPr>
          <p:grpSpPr>
            <a:xfrm>
              <a:off x="350034" y="299865"/>
              <a:ext cx="10379183" cy="890335"/>
              <a:chOff x="1145582" y="356727"/>
              <a:chExt cx="10285939" cy="804658"/>
            </a:xfrm>
          </p:grpSpPr>
          <p:sp>
            <p:nvSpPr>
              <p:cNvPr id="4" name="Flowchart: Alternate Process 3">
                <a:extLst>
                  <a:ext uri="{FF2B5EF4-FFF2-40B4-BE49-F238E27FC236}">
                    <a16:creationId xmlns:a16="http://schemas.microsoft.com/office/drawing/2014/main" id="{42EA427A-B766-4C12-B2F4-9CCA45E5F087}"/>
                  </a:ext>
                </a:extLst>
              </p:cNvPr>
              <p:cNvSpPr/>
              <p:nvPr/>
            </p:nvSpPr>
            <p:spPr>
              <a:xfrm>
                <a:off x="1757878" y="458115"/>
                <a:ext cx="9673643" cy="538284"/>
              </a:xfrm>
              <a:prstGeom prst="flowChartAlternateProcess">
                <a:avLst/>
              </a:prstGeom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:r>
                  <a:rPr lang="en-US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còn</a:t>
                </a:r>
                <a:r>
                  <a:rPr lang="en-US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thiếu</a:t>
                </a:r>
                <a:r>
                  <a:rPr lang="en-US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ở         </a:t>
                </a:r>
                <a:r>
                  <a:rPr lang="en-US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đọc</a:t>
                </a:r>
                <a:r>
                  <a:rPr lang="en-US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1 </a:t>
                </a:r>
                <a:r>
                  <a:rPr lang="en-US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100:</a:t>
                </a:r>
                <a:endParaRPr 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03A5407-0C34-4B8C-910D-D39121D0F49B}"/>
                  </a:ext>
                </a:extLst>
              </p:cNvPr>
              <p:cNvSpPr/>
              <p:nvPr/>
            </p:nvSpPr>
            <p:spPr>
              <a:xfrm>
                <a:off x="1145582" y="356727"/>
                <a:ext cx="901994" cy="804658"/>
              </a:xfrm>
              <a:prstGeom prst="ellipse">
                <a:avLst/>
              </a:prstGeom>
              <a:ln/>
              <a:scene3d>
                <a:camera prst="perspectiveFront"/>
                <a:lightRig rig="threePt" dir="t"/>
              </a:scene3d>
              <a:sp3d>
                <a:bevelT w="139700" h="139700" prst="divot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l="10741" t="4330" r="14531" b="12088"/>
            <a:stretch/>
          </p:blipFill>
          <p:spPr>
            <a:xfrm>
              <a:off x="4635198" y="432644"/>
              <a:ext cx="555678" cy="480265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657" y="3970419"/>
            <a:ext cx="2807204" cy="2815389"/>
          </a:xfrm>
          <a:prstGeom prst="rect">
            <a:avLst/>
          </a:prstGeom>
        </p:spPr>
      </p:pic>
      <p:sp>
        <p:nvSpPr>
          <p:cNvPr id="9" name="Google Shape;312;p9"/>
          <p:cNvSpPr/>
          <p:nvPr/>
        </p:nvSpPr>
        <p:spPr>
          <a:xfrm>
            <a:off x="4939015" y="906900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4</a:t>
            </a:r>
            <a:endParaRPr sz="24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312;p9"/>
          <p:cNvSpPr/>
          <p:nvPr/>
        </p:nvSpPr>
        <p:spPr>
          <a:xfrm>
            <a:off x="5542803" y="906900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5</a:t>
            </a:r>
            <a:endParaRPr sz="24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312;p9"/>
          <p:cNvSpPr/>
          <p:nvPr/>
        </p:nvSpPr>
        <p:spPr>
          <a:xfrm>
            <a:off x="6739743" y="906900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7</a:t>
            </a:r>
            <a:endParaRPr sz="24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312;p9"/>
          <p:cNvSpPr/>
          <p:nvPr/>
        </p:nvSpPr>
        <p:spPr>
          <a:xfrm>
            <a:off x="8564736" y="906900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10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312;p9"/>
          <p:cNvSpPr/>
          <p:nvPr/>
        </p:nvSpPr>
        <p:spPr>
          <a:xfrm>
            <a:off x="3133504" y="1487027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11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312;p9"/>
          <p:cNvSpPr/>
          <p:nvPr/>
        </p:nvSpPr>
        <p:spPr>
          <a:xfrm>
            <a:off x="3737292" y="1487027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12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312;p9"/>
          <p:cNvSpPr/>
          <p:nvPr/>
        </p:nvSpPr>
        <p:spPr>
          <a:xfrm>
            <a:off x="4934232" y="1487027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14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312;p9"/>
          <p:cNvSpPr/>
          <p:nvPr/>
        </p:nvSpPr>
        <p:spPr>
          <a:xfrm>
            <a:off x="6151488" y="1477994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16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312;p9"/>
          <p:cNvSpPr/>
          <p:nvPr/>
        </p:nvSpPr>
        <p:spPr>
          <a:xfrm>
            <a:off x="7966507" y="1470650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19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312;p9"/>
          <p:cNvSpPr/>
          <p:nvPr/>
        </p:nvSpPr>
        <p:spPr>
          <a:xfrm>
            <a:off x="8556300" y="2031981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3</a:t>
            </a: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0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312;p9"/>
          <p:cNvSpPr/>
          <p:nvPr/>
        </p:nvSpPr>
        <p:spPr>
          <a:xfrm>
            <a:off x="3716936" y="2051067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22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312;p9"/>
          <p:cNvSpPr/>
          <p:nvPr/>
        </p:nvSpPr>
        <p:spPr>
          <a:xfrm>
            <a:off x="4320724" y="2051067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23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312;p9"/>
          <p:cNvSpPr/>
          <p:nvPr/>
        </p:nvSpPr>
        <p:spPr>
          <a:xfrm>
            <a:off x="6743540" y="2039035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27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312;p9"/>
          <p:cNvSpPr/>
          <p:nvPr/>
        </p:nvSpPr>
        <p:spPr>
          <a:xfrm>
            <a:off x="7960796" y="2039035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29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312;p9"/>
          <p:cNvSpPr/>
          <p:nvPr/>
        </p:nvSpPr>
        <p:spPr>
          <a:xfrm>
            <a:off x="6146017" y="2595098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36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312;p9"/>
          <p:cNvSpPr/>
          <p:nvPr/>
        </p:nvSpPr>
        <p:spPr>
          <a:xfrm>
            <a:off x="3113148" y="2601614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31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312;p9"/>
          <p:cNvSpPr/>
          <p:nvPr/>
        </p:nvSpPr>
        <p:spPr>
          <a:xfrm>
            <a:off x="3716936" y="2601614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32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12;p9"/>
          <p:cNvSpPr/>
          <p:nvPr/>
        </p:nvSpPr>
        <p:spPr>
          <a:xfrm>
            <a:off x="5550513" y="2602152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35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2;p9"/>
          <p:cNvSpPr/>
          <p:nvPr/>
        </p:nvSpPr>
        <p:spPr>
          <a:xfrm>
            <a:off x="8560411" y="2614922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40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12;p9"/>
          <p:cNvSpPr/>
          <p:nvPr/>
        </p:nvSpPr>
        <p:spPr>
          <a:xfrm>
            <a:off x="7350878" y="2621976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38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12;p9"/>
          <p:cNvSpPr/>
          <p:nvPr/>
        </p:nvSpPr>
        <p:spPr>
          <a:xfrm>
            <a:off x="7964907" y="2621976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39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12;p9"/>
          <p:cNvSpPr/>
          <p:nvPr/>
        </p:nvSpPr>
        <p:spPr>
          <a:xfrm>
            <a:off x="6139117" y="3144292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46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12;p9"/>
          <p:cNvSpPr/>
          <p:nvPr/>
        </p:nvSpPr>
        <p:spPr>
          <a:xfrm>
            <a:off x="3130312" y="3162840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41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12;p9"/>
          <p:cNvSpPr/>
          <p:nvPr/>
        </p:nvSpPr>
        <p:spPr>
          <a:xfrm>
            <a:off x="5543613" y="3151346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45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12;p9"/>
          <p:cNvSpPr/>
          <p:nvPr/>
        </p:nvSpPr>
        <p:spPr>
          <a:xfrm>
            <a:off x="8553511" y="3164116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50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12;p9"/>
          <p:cNvSpPr/>
          <p:nvPr/>
        </p:nvSpPr>
        <p:spPr>
          <a:xfrm>
            <a:off x="7958007" y="3171170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49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12;p9"/>
          <p:cNvSpPr/>
          <p:nvPr/>
        </p:nvSpPr>
        <p:spPr>
          <a:xfrm>
            <a:off x="4910244" y="3747242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54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312;p9"/>
          <p:cNvSpPr/>
          <p:nvPr/>
        </p:nvSpPr>
        <p:spPr>
          <a:xfrm>
            <a:off x="4314740" y="3754296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53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312;p9"/>
          <p:cNvSpPr/>
          <p:nvPr/>
        </p:nvSpPr>
        <p:spPr>
          <a:xfrm>
            <a:off x="8553511" y="3751204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60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312;p9"/>
          <p:cNvSpPr/>
          <p:nvPr/>
        </p:nvSpPr>
        <p:spPr>
          <a:xfrm>
            <a:off x="7343978" y="3758258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5</a:t>
            </a: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8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312;p9"/>
          <p:cNvSpPr/>
          <p:nvPr/>
        </p:nvSpPr>
        <p:spPr>
          <a:xfrm>
            <a:off x="6120409" y="3740051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5</a:t>
            </a: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6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312;p9"/>
          <p:cNvSpPr/>
          <p:nvPr/>
        </p:nvSpPr>
        <p:spPr>
          <a:xfrm>
            <a:off x="3113148" y="4316123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61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312;p9"/>
          <p:cNvSpPr/>
          <p:nvPr/>
        </p:nvSpPr>
        <p:spPr>
          <a:xfrm>
            <a:off x="5543323" y="4309436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6</a:t>
            </a: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5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312;p9"/>
          <p:cNvSpPr/>
          <p:nvPr/>
        </p:nvSpPr>
        <p:spPr>
          <a:xfrm>
            <a:off x="6126585" y="4326954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66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312;p9"/>
          <p:cNvSpPr/>
          <p:nvPr/>
        </p:nvSpPr>
        <p:spPr>
          <a:xfrm>
            <a:off x="6734121" y="4333303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67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312;p9"/>
          <p:cNvSpPr/>
          <p:nvPr/>
        </p:nvSpPr>
        <p:spPr>
          <a:xfrm>
            <a:off x="7963120" y="4316618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69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312;p9"/>
          <p:cNvSpPr/>
          <p:nvPr/>
        </p:nvSpPr>
        <p:spPr>
          <a:xfrm>
            <a:off x="3128091" y="4922920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7</a:t>
            </a: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1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312;p9"/>
          <p:cNvSpPr/>
          <p:nvPr/>
        </p:nvSpPr>
        <p:spPr>
          <a:xfrm>
            <a:off x="3731879" y="4922920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7</a:t>
            </a: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2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312;p9"/>
          <p:cNvSpPr/>
          <p:nvPr/>
        </p:nvSpPr>
        <p:spPr>
          <a:xfrm>
            <a:off x="4928819" y="4922920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7</a:t>
            </a: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4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312;p9"/>
          <p:cNvSpPr/>
          <p:nvPr/>
        </p:nvSpPr>
        <p:spPr>
          <a:xfrm>
            <a:off x="8565543" y="4904172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8</a:t>
            </a: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0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312;p9"/>
          <p:cNvSpPr/>
          <p:nvPr/>
        </p:nvSpPr>
        <p:spPr>
          <a:xfrm>
            <a:off x="7356010" y="4911226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78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312;p9"/>
          <p:cNvSpPr/>
          <p:nvPr/>
        </p:nvSpPr>
        <p:spPr>
          <a:xfrm>
            <a:off x="3143717" y="5478590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81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312;p9"/>
          <p:cNvSpPr/>
          <p:nvPr/>
        </p:nvSpPr>
        <p:spPr>
          <a:xfrm>
            <a:off x="4340657" y="5478590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83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312;p9"/>
          <p:cNvSpPr/>
          <p:nvPr/>
        </p:nvSpPr>
        <p:spPr>
          <a:xfrm>
            <a:off x="5557913" y="5469557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85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312;p9"/>
          <p:cNvSpPr/>
          <p:nvPr/>
        </p:nvSpPr>
        <p:spPr>
          <a:xfrm>
            <a:off x="7358058" y="5479116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88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312;p9"/>
          <p:cNvSpPr/>
          <p:nvPr/>
        </p:nvSpPr>
        <p:spPr>
          <a:xfrm>
            <a:off x="6762554" y="5486170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87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312;p9"/>
          <p:cNvSpPr/>
          <p:nvPr/>
        </p:nvSpPr>
        <p:spPr>
          <a:xfrm>
            <a:off x="8562919" y="5481930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90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312;p9"/>
          <p:cNvSpPr/>
          <p:nvPr/>
        </p:nvSpPr>
        <p:spPr>
          <a:xfrm>
            <a:off x="4337005" y="6037958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93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312;p9"/>
          <p:cNvSpPr/>
          <p:nvPr/>
        </p:nvSpPr>
        <p:spPr>
          <a:xfrm>
            <a:off x="4940793" y="6037958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94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312;p9"/>
          <p:cNvSpPr/>
          <p:nvPr/>
        </p:nvSpPr>
        <p:spPr>
          <a:xfrm>
            <a:off x="7979777" y="6043004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99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312;p9"/>
          <p:cNvSpPr/>
          <p:nvPr/>
        </p:nvSpPr>
        <p:spPr>
          <a:xfrm>
            <a:off x="8583565" y="6043004"/>
            <a:ext cx="693785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100</a:t>
            </a:r>
            <a:endParaRPr sz="20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736" y="914469"/>
            <a:ext cx="990966" cy="57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56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5 1.85185E-6 L -0.00195 0.0849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787 L 0.00078 0.1652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9 0.16528 L 1.875E-6 0.25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" y="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.25 L 0.00182 0.33356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0.33356 L 0.00286 0.42129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0.41759 L 0.00286 0.49768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0.49768 L 0.00182 0.57222 " pathEditMode="relative" rAng="0" ptsTypes="AA">
                                      <p:cBhvr>
                                        <p:cTn id="222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0.57222 L 0.00286 0.65995 " pathEditMode="relative" rAng="0" ptsTypes="AA">
                                      <p:cBhvr>
                                        <p:cTn id="25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0.65995 L 0.00286 0.75301 " pathEditMode="relative" rAng="0" ptsTypes="AA">
                                      <p:cBhvr>
                                        <p:cTn id="28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4031" y="160252"/>
            <a:ext cx="4755108" cy="4461081"/>
          </a:xfrm>
          <a:prstGeom prst="rect">
            <a:avLst/>
          </a:prstGeom>
        </p:spPr>
      </p:pic>
      <p:sp>
        <p:nvSpPr>
          <p:cNvPr id="74" name="Google Shape;309;p9"/>
          <p:cNvSpPr txBox="1"/>
          <p:nvPr/>
        </p:nvSpPr>
        <p:spPr>
          <a:xfrm>
            <a:off x="364006" y="4885045"/>
            <a:ext cx="11524003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b.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bảng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số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1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đến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100,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hãy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chỉ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ra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-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Số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bé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nhất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một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số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Số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bé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nhất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hai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số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-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Số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lớn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nhất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một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số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Số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lớn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nhất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hai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số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222" name="TextBox1" r:id="rId2" imgW="609480" imgH="502920"/>
        </mc:Choice>
        <mc:Fallback>
          <p:control name="TextBox1" r:id="rId2" imgW="609480" imgH="502920">
            <p:pic>
              <p:nvPicPr>
                <p:cNvPr id="50" name="TextBox1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513115" y="5511002"/>
                  <a:ext cx="612892" cy="50641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23" name="TextBox2" r:id="rId3" imgW="609480" imgH="502920"/>
        </mc:Choice>
        <mc:Fallback>
          <p:control name="TextBox2" r:id="rId3" imgW="609480" imgH="502920">
            <p:pic>
              <p:nvPicPr>
                <p:cNvPr id="75" name="TextBox2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538693" y="6146205"/>
                  <a:ext cx="612892" cy="50641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24" name="TextBox3" r:id="rId4" imgW="609480" imgH="502920"/>
        </mc:Choice>
        <mc:Fallback>
          <p:control name="TextBox3" r:id="rId4" imgW="609480" imgH="502920">
            <p:pic>
              <p:nvPicPr>
                <p:cNvPr id="76" name="TextBox3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103392" y="5480618"/>
                  <a:ext cx="612892" cy="50641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25" name="TextBox4" r:id="rId5" imgW="609480" imgH="502920"/>
        </mc:Choice>
        <mc:Fallback>
          <p:control name="TextBox4" r:id="rId5" imgW="609480" imgH="502920">
            <p:pic>
              <p:nvPicPr>
                <p:cNvPr id="77" name="TextBox4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128970" y="6115821"/>
                  <a:ext cx="612892" cy="50641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1864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430202" y="95534"/>
            <a:ext cx="2640544" cy="890335"/>
            <a:chOff x="1145582" y="356727"/>
            <a:chExt cx="2616823" cy="804658"/>
          </a:xfrm>
        </p:grpSpPr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7877" y="458115"/>
              <a:ext cx="2004528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a,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Google Shape;372;p10"/>
          <p:cNvPicPr preferRelativeResize="0"/>
          <p:nvPr/>
        </p:nvPicPr>
        <p:blipFill rotWithShape="1">
          <a:blip r:embed="rId3">
            <a:alphaModFix/>
          </a:blip>
          <a:srcRect l="6804" t="17770" r="1828" b="-3178"/>
          <a:stretch/>
        </p:blipFill>
        <p:spPr>
          <a:xfrm>
            <a:off x="1490498" y="985869"/>
            <a:ext cx="9687017" cy="46087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14560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430202" y="95534"/>
            <a:ext cx="1971803" cy="890335"/>
            <a:chOff x="1145582" y="356727"/>
            <a:chExt cx="1954089" cy="804658"/>
          </a:xfrm>
        </p:grpSpPr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7878" y="458115"/>
              <a:ext cx="1341793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6065931"/>
              </p:ext>
            </p:extLst>
          </p:nvPr>
        </p:nvGraphicFramePr>
        <p:xfrm>
          <a:off x="2047164" y="1446576"/>
          <a:ext cx="8707272" cy="32308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3692">
                  <a:extLst>
                    <a:ext uri="{9D8B030D-6E8A-4147-A177-3AD203B41FA5}">
                      <a16:colId xmlns:a16="http://schemas.microsoft.com/office/drawing/2014/main" val="1197081608"/>
                    </a:ext>
                  </a:extLst>
                </a:gridCol>
                <a:gridCol w="1670891">
                  <a:extLst>
                    <a:ext uri="{9D8B030D-6E8A-4147-A177-3AD203B41FA5}">
                      <a16:colId xmlns:a16="http://schemas.microsoft.com/office/drawing/2014/main" val="2445015585"/>
                    </a:ext>
                  </a:extLst>
                </a:gridCol>
                <a:gridCol w="1724165">
                  <a:extLst>
                    <a:ext uri="{9D8B030D-6E8A-4147-A177-3AD203B41FA5}">
                      <a16:colId xmlns:a16="http://schemas.microsoft.com/office/drawing/2014/main" val="4173999810"/>
                    </a:ext>
                  </a:extLst>
                </a:gridCol>
                <a:gridCol w="3528524">
                  <a:extLst>
                    <a:ext uri="{9D8B030D-6E8A-4147-A177-3AD203B41FA5}">
                      <a16:colId xmlns:a16="http://schemas.microsoft.com/office/drawing/2014/main" val="20950777"/>
                    </a:ext>
                  </a:extLst>
                </a:gridCol>
              </a:tblGrid>
              <a:tr h="88429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dirty="0" err="1" smtClean="0">
                          <a:solidFill>
                            <a:schemeClr val="bg2"/>
                          </a:solidFill>
                          <a:latin typeface="+mj-lt"/>
                        </a:rPr>
                        <a:t>Số</a:t>
                      </a:r>
                      <a:r>
                        <a:rPr lang="en-US" sz="2800" baseline="0" dirty="0" smtClean="0">
                          <a:solidFill>
                            <a:schemeClr val="bg2"/>
                          </a:solidFill>
                          <a:latin typeface="+mj-lt"/>
                        </a:rPr>
                        <a:t> </a:t>
                      </a:r>
                      <a:endParaRPr lang="en-US" sz="2800" dirty="0">
                        <a:solidFill>
                          <a:schemeClr val="bg2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dirty="0" err="1" smtClean="0">
                          <a:solidFill>
                            <a:schemeClr val="bg2"/>
                          </a:solidFill>
                          <a:latin typeface="+mj-lt"/>
                        </a:rPr>
                        <a:t>Chục</a:t>
                      </a:r>
                      <a:endParaRPr lang="en-US" sz="2800" dirty="0">
                        <a:solidFill>
                          <a:schemeClr val="bg2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dirty="0" err="1" smtClean="0">
                          <a:solidFill>
                            <a:schemeClr val="bg2"/>
                          </a:solidFill>
                          <a:latin typeface="+mj-lt"/>
                        </a:rPr>
                        <a:t>Đơn</a:t>
                      </a:r>
                      <a:r>
                        <a:rPr lang="en-US" sz="2800" baseline="0" dirty="0" smtClean="0">
                          <a:solidFill>
                            <a:schemeClr val="bg2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bg2"/>
                          </a:solidFill>
                          <a:latin typeface="+mj-lt"/>
                        </a:rPr>
                        <a:t>vị</a:t>
                      </a:r>
                      <a:endParaRPr lang="en-US" sz="2800" dirty="0">
                        <a:solidFill>
                          <a:schemeClr val="bg2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dirty="0" err="1" smtClean="0">
                          <a:solidFill>
                            <a:schemeClr val="bg2"/>
                          </a:solidFill>
                          <a:latin typeface="+mj-lt"/>
                        </a:rPr>
                        <a:t>Viết</a:t>
                      </a:r>
                      <a:endParaRPr lang="en-US" sz="2800" dirty="0">
                        <a:solidFill>
                          <a:schemeClr val="bg2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379520"/>
                  </a:ext>
                </a:extLst>
              </a:tr>
              <a:tr h="843063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833331"/>
                  </a:ext>
                </a:extLst>
              </a:tr>
              <a:tr h="73681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4007522"/>
                  </a:ext>
                </a:extLst>
              </a:tr>
              <a:tr h="70609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1117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46555" y="2514208"/>
            <a:ext cx="72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2"/>
                </a:solidFill>
              </a:rPr>
              <a:t>73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24938" y="2514208"/>
            <a:ext cx="72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2"/>
                </a:solidFill>
              </a:rPr>
              <a:t>7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18534" y="2514208"/>
            <a:ext cx="72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2"/>
                </a:solidFill>
              </a:rPr>
              <a:t>3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29263" y="2488616"/>
            <a:ext cx="723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2"/>
                </a:solidFill>
              </a:rPr>
              <a:t>73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31880" y="2488616"/>
            <a:ext cx="536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2"/>
                </a:solidFill>
              </a:rPr>
              <a:t>=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79785" y="2488616"/>
            <a:ext cx="643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2"/>
                </a:solidFill>
              </a:rPr>
              <a:t>70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57805" y="2488616"/>
            <a:ext cx="536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2"/>
                </a:solidFill>
              </a:rPr>
              <a:t>+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43995" y="2488616"/>
            <a:ext cx="536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2"/>
                </a:solidFill>
              </a:rPr>
              <a:t>3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46556" y="3346645"/>
            <a:ext cx="777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2"/>
                </a:solidFill>
              </a:rPr>
              <a:t>61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87170" y="3316352"/>
            <a:ext cx="629612" cy="5322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?</a:t>
            </a:r>
            <a:endParaRPr lang="en-US" sz="2800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5936435" y="3319402"/>
            <a:ext cx="629612" cy="5322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?</a:t>
            </a:r>
            <a:endParaRPr lang="en-US" sz="28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239678" y="3306733"/>
            <a:ext cx="72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2"/>
                </a:solidFill>
              </a:rPr>
              <a:t>61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70128" y="3316615"/>
            <a:ext cx="536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2"/>
                </a:solidFill>
              </a:rPr>
              <a:t>=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303455" y="3322713"/>
            <a:ext cx="629612" cy="5322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?</a:t>
            </a:r>
            <a:endParaRPr lang="en-US" sz="28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9059200" y="3342356"/>
            <a:ext cx="536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2"/>
                </a:solidFill>
              </a:rPr>
              <a:t>+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476389" y="3316352"/>
            <a:ext cx="629612" cy="5322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?</a:t>
            </a:r>
            <a:endParaRPr lang="en-US" sz="28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546556" y="4047206"/>
            <a:ext cx="777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2"/>
                </a:solidFill>
              </a:rPr>
              <a:t>40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187170" y="4065459"/>
            <a:ext cx="629612" cy="5322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?</a:t>
            </a:r>
            <a:endParaRPr lang="en-US" sz="2800" b="1" dirty="0"/>
          </a:p>
        </p:txBody>
      </p:sp>
      <p:sp>
        <p:nvSpPr>
          <p:cNvPr id="25" name="Rounded Rectangle 24"/>
          <p:cNvSpPr/>
          <p:nvPr/>
        </p:nvSpPr>
        <p:spPr>
          <a:xfrm>
            <a:off x="5936435" y="4068509"/>
            <a:ext cx="629612" cy="5322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?</a:t>
            </a:r>
            <a:endParaRPr lang="en-US" sz="28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7239678" y="4055840"/>
            <a:ext cx="72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2"/>
                </a:solidFill>
              </a:rPr>
              <a:t>40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870128" y="4065722"/>
            <a:ext cx="536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2"/>
                </a:solidFill>
              </a:rPr>
              <a:t>=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8303455" y="4071820"/>
            <a:ext cx="629612" cy="5322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?</a:t>
            </a:r>
            <a:endParaRPr lang="en-US" sz="28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9059200" y="4091463"/>
            <a:ext cx="536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2"/>
                </a:solidFill>
              </a:rPr>
              <a:t>+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476389" y="4065459"/>
            <a:ext cx="629612" cy="5322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?</a:t>
            </a:r>
            <a:endParaRPr lang="en-US" sz="2800" b="1" dirty="0"/>
          </a:p>
        </p:txBody>
      </p:sp>
      <p:sp>
        <p:nvSpPr>
          <p:cNvPr id="31" name="Rounded Rectangle 30"/>
          <p:cNvSpPr/>
          <p:nvPr/>
        </p:nvSpPr>
        <p:spPr>
          <a:xfrm>
            <a:off x="4203510" y="3315060"/>
            <a:ext cx="614149" cy="532263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6</a:t>
            </a:r>
            <a:endParaRPr lang="en-US" sz="2800" b="1" dirty="0"/>
          </a:p>
        </p:txBody>
      </p:sp>
      <p:sp>
        <p:nvSpPr>
          <p:cNvPr id="32" name="Rounded Rectangle 31"/>
          <p:cNvSpPr/>
          <p:nvPr/>
        </p:nvSpPr>
        <p:spPr>
          <a:xfrm>
            <a:off x="5951613" y="3300485"/>
            <a:ext cx="614149" cy="532263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298604" y="3316407"/>
            <a:ext cx="667016" cy="572788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60</a:t>
            </a:r>
            <a:endParaRPr lang="en-US" sz="2800" b="1" dirty="0"/>
          </a:p>
        </p:txBody>
      </p:sp>
      <p:sp>
        <p:nvSpPr>
          <p:cNvPr id="34" name="Rounded Rectangle 33"/>
          <p:cNvSpPr/>
          <p:nvPr/>
        </p:nvSpPr>
        <p:spPr>
          <a:xfrm>
            <a:off x="9483800" y="3315060"/>
            <a:ext cx="614149" cy="532263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1</a:t>
            </a:r>
            <a:endParaRPr lang="en-US" sz="2800" b="1" dirty="0"/>
          </a:p>
        </p:txBody>
      </p:sp>
      <p:sp>
        <p:nvSpPr>
          <p:cNvPr id="35" name="Rounded Rectangle 34"/>
          <p:cNvSpPr/>
          <p:nvPr/>
        </p:nvSpPr>
        <p:spPr>
          <a:xfrm>
            <a:off x="4190924" y="4065459"/>
            <a:ext cx="614149" cy="532263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4</a:t>
            </a:r>
            <a:endParaRPr lang="en-US" sz="2800" b="1" dirty="0"/>
          </a:p>
        </p:txBody>
      </p:sp>
      <p:sp>
        <p:nvSpPr>
          <p:cNvPr id="36" name="Rounded Rectangle 35"/>
          <p:cNvSpPr/>
          <p:nvPr/>
        </p:nvSpPr>
        <p:spPr>
          <a:xfrm>
            <a:off x="5939027" y="4050884"/>
            <a:ext cx="614149" cy="532263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0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8286018" y="4066806"/>
            <a:ext cx="667016" cy="572788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40</a:t>
            </a:r>
            <a:endParaRPr lang="en-US" sz="2800" b="1" dirty="0"/>
          </a:p>
        </p:txBody>
      </p:sp>
      <p:sp>
        <p:nvSpPr>
          <p:cNvPr id="38" name="Rounded Rectangle 37"/>
          <p:cNvSpPr/>
          <p:nvPr/>
        </p:nvSpPr>
        <p:spPr>
          <a:xfrm>
            <a:off x="9471214" y="4065459"/>
            <a:ext cx="614149" cy="532263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0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85587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5" grpId="0" animBg="1"/>
      <p:bldP spid="17" grpId="0" animBg="1"/>
      <p:bldP spid="18" grpId="0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 animBg="1"/>
      <p:bldP spid="26" grpId="0"/>
      <p:bldP spid="27" grpId="0"/>
      <p:bldP spid="28" grpId="0" animBg="1"/>
      <p:bldP spid="29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9707" y="2453244"/>
            <a:ext cx="2175299" cy="43505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9091" y="2377504"/>
            <a:ext cx="2075923" cy="450207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403472" y="348669"/>
            <a:ext cx="4830995" cy="2425668"/>
            <a:chOff x="1310497" y="687617"/>
            <a:chExt cx="4830995" cy="242566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10497" y="687617"/>
              <a:ext cx="4830995" cy="242566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63564" y="1423397"/>
              <a:ext cx="403866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/>
                <a:t>Số</a:t>
              </a:r>
              <a:r>
                <a:rPr lang="en-US" sz="2800" b="1" dirty="0" smtClean="0"/>
                <a:t> 54 </a:t>
              </a:r>
              <a:r>
                <a:rPr lang="en-US" sz="2800" b="1" dirty="0" err="1" smtClean="0"/>
                <a:t>gồm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mấy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chục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và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mấy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đơn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vị</a:t>
              </a:r>
              <a:r>
                <a:rPr lang="en-US" sz="2800" b="1" dirty="0" smtClean="0"/>
                <a:t>?</a:t>
              </a:r>
              <a:endParaRPr lang="en-US" sz="2800" b="1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033736" y="359031"/>
            <a:ext cx="3581020" cy="2178413"/>
            <a:chOff x="6395493" y="687617"/>
            <a:chExt cx="3581020" cy="21784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493" y="687617"/>
              <a:ext cx="3581020" cy="217841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608779" y="1330547"/>
              <a:ext cx="315444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 smtClean="0">
                  <a:solidFill>
                    <a:srgbClr val="FF0000"/>
                  </a:solidFill>
                </a:rPr>
                <a:t>Số</a:t>
              </a:r>
              <a:r>
                <a:rPr lang="en-US" sz="2600" b="1" dirty="0" smtClean="0">
                  <a:solidFill>
                    <a:srgbClr val="FF0000"/>
                  </a:solidFill>
                </a:rPr>
                <a:t> 54 </a:t>
              </a:r>
              <a:r>
                <a:rPr lang="en-US" sz="2600" b="1" dirty="0" err="1" smtClean="0">
                  <a:solidFill>
                    <a:srgbClr val="FF0000"/>
                  </a:solidFill>
                </a:rPr>
                <a:t>gồm</a:t>
              </a:r>
              <a:r>
                <a:rPr lang="en-US" sz="2600" b="1" dirty="0" smtClean="0">
                  <a:solidFill>
                    <a:srgbClr val="FF0000"/>
                  </a:solidFill>
                </a:rPr>
                <a:t> 5 </a:t>
              </a:r>
              <a:r>
                <a:rPr lang="en-US" sz="2600" b="1" dirty="0" err="1" smtClean="0">
                  <a:solidFill>
                    <a:srgbClr val="FF0000"/>
                  </a:solidFill>
                </a:rPr>
                <a:t>chục</a:t>
              </a:r>
              <a:r>
                <a:rPr lang="en-US" sz="26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600" b="1" dirty="0" err="1" smtClean="0">
                  <a:solidFill>
                    <a:srgbClr val="FF0000"/>
                  </a:solidFill>
                </a:rPr>
                <a:t>và</a:t>
              </a:r>
              <a:r>
                <a:rPr lang="en-US" sz="2600" b="1" dirty="0" smtClean="0">
                  <a:solidFill>
                    <a:srgbClr val="FF0000"/>
                  </a:solidFill>
                </a:rPr>
                <a:t> 4 </a:t>
              </a:r>
              <a:r>
                <a:rPr lang="en-US" sz="2600" b="1" dirty="0" err="1" smtClean="0">
                  <a:solidFill>
                    <a:srgbClr val="FF0000"/>
                  </a:solidFill>
                </a:rPr>
                <a:t>đơn</a:t>
              </a:r>
              <a:r>
                <a:rPr lang="en-US" sz="26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600" b="1" dirty="0" err="1" smtClean="0">
                  <a:solidFill>
                    <a:srgbClr val="FF0000"/>
                  </a:solidFill>
                </a:rPr>
                <a:t>vị</a:t>
              </a:r>
              <a:r>
                <a:rPr lang="en-US" sz="2600" b="1" dirty="0" smtClean="0">
                  <a:solidFill>
                    <a:srgbClr val="FF0000"/>
                  </a:solidFill>
                </a:rPr>
                <a:t>?</a:t>
              </a:r>
              <a:endParaRPr lang="en-US" sz="26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710" y="1154946"/>
            <a:ext cx="982983" cy="1710545"/>
          </a:xfrm>
          <a:prstGeom prst="rect">
            <a:avLst/>
          </a:prstGeom>
        </p:spPr>
      </p:pic>
      <p:pic>
        <p:nvPicPr>
          <p:cNvPr id="11" name="nhạc nên video tiết tấu nh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27021" y="-304800"/>
            <a:ext cx="609600" cy="609600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7026947" y="603293"/>
            <a:ext cx="2916949" cy="1689887"/>
          </a:xfrm>
          <a:prstGeom prst="wedgeRoundRectCallout">
            <a:avLst>
              <a:gd name="adj1" fmla="val 45109"/>
              <a:gd name="adj2" fmla="val 88131"/>
              <a:gd name="adj3" fmla="val 16667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/>
              <a:t>Số</a:t>
            </a:r>
            <a:r>
              <a:rPr lang="en-US" sz="3200" b="1" dirty="0" smtClean="0"/>
              <a:t> 4 </a:t>
            </a:r>
            <a:r>
              <a:rPr lang="en-US" sz="3200" b="1" dirty="0" err="1" smtClean="0"/>
              <a:t>chục</a:t>
            </a:r>
            <a:r>
              <a:rPr lang="en-US" sz="3200" b="1" dirty="0" smtClean="0"/>
              <a:t> </a:t>
            </a:r>
          </a:p>
          <a:p>
            <a:pPr algn="ctr"/>
            <a:r>
              <a:rPr lang="en-US" sz="3200" b="1" dirty="0" err="1" smtClean="0"/>
              <a:t>và</a:t>
            </a:r>
            <a:r>
              <a:rPr lang="en-US" sz="3200" b="1" dirty="0" smtClean="0"/>
              <a:t> 5 </a:t>
            </a:r>
            <a:r>
              <a:rPr lang="en-US" sz="3200" b="1" dirty="0" err="1" smtClean="0"/>
              <a:t>đơn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vị</a:t>
            </a:r>
            <a:r>
              <a:rPr lang="en-US" sz="3200" b="1" dirty="0" smtClean="0"/>
              <a:t> </a:t>
            </a:r>
          </a:p>
          <a:p>
            <a:pPr algn="ctr"/>
            <a:r>
              <a:rPr lang="en-US" sz="3200" b="1" dirty="0" err="1" smtClean="0"/>
              <a:t>là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số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nào</a:t>
            </a:r>
            <a:r>
              <a:rPr lang="en-US" sz="3200" b="1" dirty="0" smtClean="0"/>
              <a:t>?</a:t>
            </a:r>
            <a:endParaRPr lang="en-US" sz="32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403" y="1045177"/>
            <a:ext cx="982983" cy="1710545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1876926" y="1045177"/>
            <a:ext cx="3825300" cy="1408067"/>
          </a:xfrm>
          <a:prstGeom prst="wedgeEllipseCallout">
            <a:avLst>
              <a:gd name="adj1" fmla="val -28382"/>
              <a:gd name="adj2" fmla="val 71045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Đó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là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</a:rPr>
              <a:t> 45</a:t>
            </a:r>
            <a:endParaRPr lang="en-US" sz="3600" b="1" dirty="0">
              <a:solidFill>
                <a:srgbClr val="FF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124645" y="27576"/>
            <a:ext cx="4830995" cy="2425668"/>
            <a:chOff x="1310497" y="687617"/>
            <a:chExt cx="4830995" cy="242566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10497" y="687617"/>
              <a:ext cx="4830995" cy="242566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663564" y="1423397"/>
              <a:ext cx="403866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rgbClr val="002060"/>
                  </a:solidFill>
                </a:rPr>
                <a:t>Số</a:t>
              </a:r>
              <a:r>
                <a:rPr lang="en-US" sz="28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</a:rPr>
                <a:t>gồm</a:t>
              </a:r>
              <a:r>
                <a:rPr lang="en-US" sz="2800" b="1" dirty="0" smtClean="0">
                  <a:solidFill>
                    <a:srgbClr val="002060"/>
                  </a:solidFill>
                </a:rPr>
                <a:t> 7 </a:t>
              </a:r>
              <a:r>
                <a:rPr lang="en-US" sz="2800" b="1" dirty="0" err="1" smtClean="0">
                  <a:solidFill>
                    <a:srgbClr val="002060"/>
                  </a:solidFill>
                </a:rPr>
                <a:t>chục</a:t>
              </a:r>
              <a:r>
                <a:rPr lang="en-US" sz="28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2060"/>
                  </a:solidFill>
                </a:rPr>
                <a:t> 0 </a:t>
              </a:r>
              <a:r>
                <a:rPr lang="en-US" sz="2800" b="1" dirty="0" err="1" smtClean="0">
                  <a:solidFill>
                    <a:srgbClr val="002060"/>
                  </a:solidFill>
                </a:rPr>
                <a:t>đơn</a:t>
              </a:r>
              <a:r>
                <a:rPr lang="en-US" sz="28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</a:rPr>
                <a:t>vị</a:t>
              </a:r>
              <a:r>
                <a:rPr lang="en-US" sz="28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</a:rPr>
                <a:t>là</a:t>
              </a:r>
              <a:r>
                <a:rPr lang="en-US" sz="28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</a:rPr>
                <a:t>số</a:t>
              </a:r>
              <a:r>
                <a:rPr lang="en-US" sz="28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</a:rPr>
                <a:t>nào</a:t>
              </a:r>
              <a:r>
                <a:rPr lang="en-US" sz="2800" b="1" dirty="0" smtClean="0">
                  <a:solidFill>
                    <a:srgbClr val="002060"/>
                  </a:solidFill>
                </a:rPr>
                <a:t>?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490157" y="1203264"/>
            <a:ext cx="3122127" cy="1576469"/>
            <a:chOff x="6395493" y="687617"/>
            <a:chExt cx="3581020" cy="217841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493" y="687617"/>
              <a:ext cx="3581020" cy="217841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608779" y="1330547"/>
              <a:ext cx="315444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 smtClean="0">
                  <a:solidFill>
                    <a:srgbClr val="FF0000"/>
                  </a:solidFill>
                </a:rPr>
                <a:t>Đó</a:t>
              </a:r>
              <a:r>
                <a:rPr lang="en-US" sz="26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600" b="1" dirty="0" err="1" smtClean="0">
                  <a:solidFill>
                    <a:srgbClr val="FF0000"/>
                  </a:solidFill>
                </a:rPr>
                <a:t>là</a:t>
              </a:r>
              <a:r>
                <a:rPr lang="en-US" sz="26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600" b="1" dirty="0" err="1" smtClean="0">
                  <a:solidFill>
                    <a:srgbClr val="FF0000"/>
                  </a:solidFill>
                </a:rPr>
                <a:t>số</a:t>
              </a:r>
              <a:r>
                <a:rPr lang="en-US" sz="2600" b="1" dirty="0" smtClean="0">
                  <a:solidFill>
                    <a:srgbClr val="FF0000"/>
                  </a:solidFill>
                </a:rPr>
                <a:t> 70</a:t>
              </a:r>
              <a:endParaRPr lang="en-US" sz="26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354" y="1348917"/>
            <a:ext cx="982983" cy="171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1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62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022E-16 L 0.38294 -0.0152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1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33398 0.0060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06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7"/>
          <p:cNvSpPr txBox="1"/>
          <p:nvPr/>
        </p:nvSpPr>
        <p:spPr>
          <a:xfrm>
            <a:off x="3105947" y="969490"/>
            <a:ext cx="7023272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i="0" u="none" strike="noStrike" dirty="0" err="1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4000" b="1" i="0" u="none" strike="noStrike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1: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ÔN TẬP CÁC SỐ ĐẾN 100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i="0" u="none" strike="noStrike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sz="4000" b="1" i="0" u="none" strike="noStrike" dirty="0" err="1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tiết</a:t>
            </a:r>
            <a:r>
              <a:rPr lang="en-US" sz="4000" b="1" i="0" u="none" strike="noStrike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1)</a:t>
            </a:r>
            <a:endParaRPr sz="40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23292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9;p2"/>
          <p:cNvSpPr txBox="1"/>
          <p:nvPr/>
        </p:nvSpPr>
        <p:spPr>
          <a:xfrm>
            <a:off x="4020576" y="3099748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433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" descr="C:\Users\ADMIN\Desktop\Bach tuyet\54774f4bc8287c7337fadd5fbb419da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" descr="C:\Users\ADMIN\Desktop\Bach tuyet\Snow_white_transparent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78400" y="2722179"/>
            <a:ext cx="1243539" cy="2680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" descr="C:\Users\ADMIN\Desktop\Bach tuyet\43ebd44d263606f876d42fd2f199ea61 (4)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338519">
            <a:off x="10592437" y="4662277"/>
            <a:ext cx="1880249" cy="2689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" descr="C:\Users\ADMIN\Desktop\Bach tuyet\43ebd44d263606f876d42fd2f199ea61 (7)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7148075" y="4667665"/>
            <a:ext cx="1913197" cy="25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" descr="C:\Users\ADMIN\Desktop\Bach tuyet\RjAwOTQ4MTUyNEI3QjJCRTc2RjA6ZDA1ZjJmYTY2MjBkNDYzY2ZlZDNiOTA1Y2YxYTk1NzA6Ojo6OjA=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06265">
            <a:off x="9011" y="4789835"/>
            <a:ext cx="2123621" cy="2411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" descr="C:\Users\ADMIN\Desktop\Bach tuyet\43ebd44d263606f876d42fd2f199ea61 (2)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427022">
            <a:off x="7736843" y="4957294"/>
            <a:ext cx="1831975" cy="2476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" descr="C:\Users\ADMIN\Desktop\Bach tuyet\43ebd44d263606f876d42fd2f199ea61 (3)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082524" y="5232399"/>
            <a:ext cx="2212453" cy="203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" descr="C:\Users\ADMIN\Desktop\Bach tuyet\43ebd44d263606f876d42fd2f199ea61 (5)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1608799">
            <a:off x="1408602" y="4577567"/>
            <a:ext cx="1656967" cy="264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" descr="C:\Users\ADMIN\Desktop\Bach tuyet\43ebd44d263606f876d42fd2f199ea61 (8)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448800" y="4363395"/>
            <a:ext cx="2111365" cy="2902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" descr="C:\Users\ADMIN\Desktop\Bach tuyet\511929473-photo-clip-tree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775200" y="-2947963"/>
            <a:ext cx="9770739" cy="103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" descr="C:\Users\ADMIN\Desktop\Bach tuyet\511929473-photo-clip-tree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1219199" y="-2825162"/>
            <a:ext cx="6078553" cy="103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" descr="C:\Users\ADMIN\Desktop\Tai nguyen thiet ke tro choi\Bảng gỗ\wooden-blank-sign-clipart-1.jp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784883" y="-1955800"/>
            <a:ext cx="9187917" cy="407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CHƠI TRỐN TÌM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CÙNG BẠCH TUYẾT VÀ 7 CHÚ LÙN</a:t>
            </a:r>
            <a:endParaRPr/>
          </a:p>
        </p:txBody>
      </p:sp>
      <p:pic>
        <p:nvPicPr>
          <p:cNvPr id="210" name="Google Shape;210;p3" descr="C:\Users\ADMIN\Desktop\Tai nguyen thiet ke tro choi\Angry birds epic birds\1505573783630 (2).png">
            <a:hlinkClick r:id="rId16" action="ppaction://hlinksldjump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600170" y="5901542"/>
            <a:ext cx="1426197" cy="780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751695" y="-85725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338093" y="624304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524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9;p2"/>
          <p:cNvSpPr txBox="1"/>
          <p:nvPr/>
        </p:nvSpPr>
        <p:spPr>
          <a:xfrm>
            <a:off x="4549966" y="244254"/>
            <a:ext cx="377588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LUẬT CHƠI</a:t>
            </a:r>
            <a:endParaRPr sz="4400" b="1" i="0" u="none" strike="noStrike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文本占位符 1">
            <a:extLst>
              <a:ext uri="{FF2B5EF4-FFF2-40B4-BE49-F238E27FC236}">
                <a16:creationId xmlns:a16="http://schemas.microsoft.com/office/drawing/2014/main" id="{1D4D8A0C-1924-4738-A40D-C717DD049076}"/>
              </a:ext>
            </a:extLst>
          </p:cNvPr>
          <p:cNvSpPr txBox="1">
            <a:spLocks/>
          </p:cNvSpPr>
          <p:nvPr/>
        </p:nvSpPr>
        <p:spPr>
          <a:xfrm>
            <a:off x="802106" y="2374232"/>
            <a:ext cx="10189050" cy="29357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lùn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đang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trốn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rừng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Công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chúa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Bạch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Tuyết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nhiệm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vụ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đi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lùn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.,</a:t>
            </a:r>
          </a:p>
          <a:p>
            <a:pPr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Muốn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lùn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Bạch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tuyết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phải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trả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lời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đúng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trò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chơi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đưa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ra</a:t>
            </a:r>
            <a:r>
              <a:rPr lang="en-US" altLang="zh-CN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189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4" descr="C:\Users\ADMIN\Desktop\Bach tuyet\ a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1"/>
            <a:ext cx="12192000" cy="6861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4" descr="C:\Users\ADMIN\Desktop\Bach tuyet\Bambi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244661" flipH="1">
            <a:off x="7779459" y="3997351"/>
            <a:ext cx="13208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4" descr="C:\Users\ADMIN\Desktop\Bach tuyet\esquilo001.gif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128333" flipH="1">
            <a:off x="5085415" y="4860489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4" descr="C:\Users\ADMIN\Desktop\Bach tuyet\767e08fbae2de8679fbba6d8cecba19e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1247476" flipH="1">
            <a:off x="2470377" y="4994982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4" descr="C:\Users\ADMIN\Desktop\Bach tuyet\Doc23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-1827354">
            <a:off x="10020325" y="4028629"/>
            <a:ext cx="1543159" cy="228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4" descr="C:\Users\ADMIN\Desktop\Bach tuyet\arbre-majestueux-42629281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411276" y="-877604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4" descr="C:\Users\ADMIN\Desktop\Bach tuyet\arbre-majestueux-42629281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997263" y="-612852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4" descr="C:\Users\ADMIN\Desktop\Bach tuyet\511929473-photo-clip-tree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962021" y="-612852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4" descr="C:\Users\ADMIN\Desktop\Bach tuyet\511929473-photo-clip-tree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-90454" y="-593998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4" descr="C:\Users\ADMIN\Desktop\Bach tuyet\Snow_white_transparent.png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-85359" y="3430814"/>
            <a:ext cx="1825347" cy="3934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" descr="C:\Users\ADMIN\Desktop\Tai nguyen thiet ke tro choi\Bảng gỗ\wooden-blank-sign-clipart-1.jpg"/>
          <p:cNvPicPr preferRelativeResize="0"/>
          <p:nvPr/>
        </p:nvPicPr>
        <p:blipFill rotWithShape="1">
          <a:blip r:embed="rId17">
            <a:alphaModFix/>
          </a:blip>
          <a:srcRect t="46537"/>
          <a:stretch/>
        </p:blipFill>
        <p:spPr>
          <a:xfrm>
            <a:off x="2542862" y="0"/>
            <a:ext cx="7921939" cy="218122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"/>
          <p:cNvSpPr/>
          <p:nvPr/>
        </p:nvSpPr>
        <p:spPr>
          <a:xfrm>
            <a:off x="468967" y="2299288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A.60</a:t>
            </a:r>
            <a:endParaRPr dirty="0"/>
          </a:p>
        </p:txBody>
      </p:sp>
      <p:sp>
        <p:nvSpPr>
          <p:cNvPr id="228" name="Google Shape;228;p4"/>
          <p:cNvSpPr/>
          <p:nvPr/>
        </p:nvSpPr>
        <p:spPr>
          <a:xfrm>
            <a:off x="3451324" y="2253135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B.56</a:t>
            </a:r>
            <a:endParaRPr dirty="0"/>
          </a:p>
        </p:txBody>
      </p:sp>
      <p:sp>
        <p:nvSpPr>
          <p:cNvPr id="229" name="Google Shape;229;p4"/>
          <p:cNvSpPr/>
          <p:nvPr/>
        </p:nvSpPr>
        <p:spPr>
          <a:xfrm>
            <a:off x="6595298" y="2258202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C.55</a:t>
            </a:r>
            <a:endParaRPr dirty="0"/>
          </a:p>
        </p:txBody>
      </p:sp>
      <p:sp>
        <p:nvSpPr>
          <p:cNvPr id="230" name="Google Shape;230;p4"/>
          <p:cNvSpPr/>
          <p:nvPr/>
        </p:nvSpPr>
        <p:spPr>
          <a:xfrm>
            <a:off x="9350743" y="2224470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D. 54</a:t>
            </a:r>
            <a:endParaRPr dirty="0"/>
          </a:p>
        </p:txBody>
      </p:sp>
      <p:sp>
        <p:nvSpPr>
          <p:cNvPr id="231" name="Google Shape;231;p4"/>
          <p:cNvSpPr txBox="1"/>
          <p:nvPr/>
        </p:nvSpPr>
        <p:spPr>
          <a:xfrm>
            <a:off x="4225384" y="921633"/>
            <a:ext cx="487172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50 + 4 = ?</a:t>
            </a:r>
            <a:endParaRPr sz="2400" b="1" dirty="0">
              <a:latin typeface="+mn-lt"/>
            </a:endParaRPr>
          </a:p>
        </p:txBody>
      </p:sp>
      <p:sp>
        <p:nvSpPr>
          <p:cNvPr id="232" name="Google Shape;232;p4"/>
          <p:cNvSpPr/>
          <p:nvPr/>
        </p:nvSpPr>
        <p:spPr>
          <a:xfrm>
            <a:off x="6308782" y="3332957"/>
            <a:ext cx="4017104" cy="2729895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ĐÚNG RỒI</a:t>
            </a:r>
            <a:endParaRPr dirty="0"/>
          </a:p>
        </p:txBody>
      </p:sp>
      <p:pic>
        <p:nvPicPr>
          <p:cNvPr id="233" name="Google Shape;233;p4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0272119" y="76200"/>
            <a:ext cx="1617133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34513" y="6062852"/>
            <a:ext cx="609600" cy="609600"/>
          </a:xfrm>
          <a:prstGeom prst="rect">
            <a:avLst/>
          </a:prstGeom>
        </p:spPr>
      </p:pic>
      <p:pic>
        <p:nvPicPr>
          <p:cNvPr id="4" name="btnInknoeActivit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 r:link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79" y="315074"/>
            <a:ext cx="2219546" cy="571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0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7" grpId="0" animBg="1"/>
      <p:bldP spid="228" grpId="0" animBg="1"/>
      <p:bldP spid="229" grpId="0" animBg="1"/>
      <p:bldP spid="2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5" descr="C:\Users\ADMIN\Desktop\Bach tuyet\54774f4bc8287c7337fadd5fbb419da6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5" descr="C:\Users\ADMIN\Desktop\Bach tuyet\Bambi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244661" flipH="1">
            <a:off x="3278445" y="3823499"/>
            <a:ext cx="13208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5" descr="C:\Users\ADMIN\Desktop\Bach tuyet\esquilo001.gif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128333" flipH="1">
            <a:off x="10368615" y="4415267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5" descr="C:\Users\ADMIN\Desktop\Bach tuyet\767e08fbae2de8679fbba6d8cecba19e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1247476" flipH="1">
            <a:off x="8504048" y="4385149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5" descr="C:\Users\ADMIN\Desktop\Bach tuyet\43ebd44d263606f876d42fd2f199ea61 (7)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-1116409" flipH="1">
            <a:off x="5873242" y="3818719"/>
            <a:ext cx="1789713" cy="2413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5" descr="C:\Users\ADMIN\Desktop\Bach tuyet\arbre-majestueux-42629281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022356" y="-625407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5" descr="C:\Users\ADMIN\Desktop\Bach tuyet\511929473-photo-clip-tree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033540" y="-1451215"/>
            <a:ext cx="7213600" cy="8309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5" descr="C:\Users\ADMIN\Desktop\Bach tuyet\511929473-photo-clip-tree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785869" y="-879668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5" descr="C:\Users\ADMIN\Desktop\Bach tuyet\arbre-majestueux-42629281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43503" y="-625407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5" descr="C:\Users\ADMIN\Desktop\Tai nguyen thiet ke tro choi\Bảng gỗ\wooden-blank-sign-clipart-1.jpg"/>
          <p:cNvPicPr preferRelativeResize="0"/>
          <p:nvPr/>
        </p:nvPicPr>
        <p:blipFill rotWithShape="1">
          <a:blip r:embed="rId16">
            <a:alphaModFix/>
          </a:blip>
          <a:srcRect t="47938"/>
          <a:stretch/>
        </p:blipFill>
        <p:spPr>
          <a:xfrm>
            <a:off x="2348128" y="-120315"/>
            <a:ext cx="7921939" cy="212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5"/>
          <p:cNvSpPr txBox="1"/>
          <p:nvPr/>
        </p:nvSpPr>
        <p:spPr>
          <a:xfrm>
            <a:off x="3465728" y="585697"/>
            <a:ext cx="5892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 smtClean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22 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+ </a:t>
            </a:r>
            <a:r>
              <a:rPr lang="en-US" sz="5400" b="1" i="0" u="none" strike="noStrike" cap="none" dirty="0" smtClean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31 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=</a:t>
            </a:r>
            <a:endParaRPr sz="5400" b="1" i="0" u="none" strike="noStrike" cap="none" dirty="0">
              <a:solidFill>
                <a:srgbClr val="FFFFFF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49" name="Google Shape;249;p5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0270067" y="550174"/>
            <a:ext cx="1617133" cy="687477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5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ĐÚNG RỒI</a:t>
            </a:r>
            <a:endParaRPr/>
          </a:p>
        </p:txBody>
      </p:sp>
      <p:sp>
        <p:nvSpPr>
          <p:cNvPr id="251" name="Google Shape;251;p5"/>
          <p:cNvSpPr/>
          <p:nvPr/>
        </p:nvSpPr>
        <p:spPr>
          <a:xfrm>
            <a:off x="660400" y="2118220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smtClean="0">
                <a:solidFill>
                  <a:srgbClr val="0000FF"/>
                </a:solidFill>
                <a:latin typeface="Calibri"/>
                <a:cs typeface="Calibri"/>
                <a:sym typeface="Calibri"/>
              </a:rPr>
              <a:t>A. 42</a:t>
            </a:r>
            <a:endParaRPr dirty="0"/>
          </a:p>
        </p:txBody>
      </p:sp>
      <p:sp>
        <p:nvSpPr>
          <p:cNvPr id="252" name="Google Shape;252;p5"/>
          <p:cNvSpPr/>
          <p:nvPr/>
        </p:nvSpPr>
        <p:spPr>
          <a:xfrm>
            <a:off x="3708400" y="2151952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B. 43</a:t>
            </a:r>
            <a:endParaRPr sz="5335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5"/>
          <p:cNvSpPr/>
          <p:nvPr/>
        </p:nvSpPr>
        <p:spPr>
          <a:xfrm>
            <a:off x="6845755" y="2151952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C.53</a:t>
            </a:r>
            <a:endParaRPr dirty="0"/>
          </a:p>
        </p:txBody>
      </p:sp>
      <p:sp>
        <p:nvSpPr>
          <p:cNvPr id="254" name="Google Shape;254;p5"/>
          <p:cNvSpPr/>
          <p:nvPr/>
        </p:nvSpPr>
        <p:spPr>
          <a:xfrm>
            <a:off x="9601200" y="2118220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D.54</a:t>
            </a:r>
            <a:endParaRPr dirty="0"/>
          </a:p>
        </p:txBody>
      </p:sp>
      <p:pic>
        <p:nvPicPr>
          <p:cNvPr id="255" name="Google Shape;255;p5" descr="C:\Users\ADMIN\Desktop\Bach tuyet\Blanca_Nieves.8.png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 flipH="1">
            <a:off x="-227371" y="3455232"/>
            <a:ext cx="2287981" cy="3969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5" descr="C:\Users\ADMIN\Desktop\Tai nguyen thiet ke tro choi\Bảng gỗ\Picture1 (2).png">
            <a:hlinkClick r:id="" action="ppaction://hlinkshowjump?jump=previousslide"/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flipH="1">
            <a:off x="203201" y="506323"/>
            <a:ext cx="1646767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47302" y="5923120"/>
            <a:ext cx="609600" cy="609600"/>
          </a:xfrm>
          <a:prstGeom prst="rect">
            <a:avLst/>
          </a:prstGeom>
        </p:spPr>
      </p:pic>
      <p:pic>
        <p:nvPicPr>
          <p:cNvPr id="2" name="btnInknoeActivit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 r:link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35" y="106113"/>
            <a:ext cx="2219546" cy="571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"/>
                  </p:tgtEl>
                </p:cond>
              </p:nextCondLst>
            </p:seq>
          </p:childTnLst>
        </p:cTn>
      </p:par>
    </p:tnLst>
    <p:bldLst>
      <p:bldP spid="251" grpId="0" animBg="1"/>
      <p:bldP spid="252" grpId="0" animBg="1"/>
      <p:bldP spid="253" grpId="0" animBg="1"/>
      <p:bldP spid="25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6" descr="C:\Users\ADMIN\Desktop\Bach tuyet\b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6" descr="C:\Users\ADMIN\Desktop\Bach tuyet\Bambi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244661" flipH="1">
            <a:off x="9728476" y="3974979"/>
            <a:ext cx="13208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6" descr="C:\Users\ADMIN\Desktop\Bach tuyet\esquilo001.gif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128333" flipH="1">
            <a:off x="7340875" y="4702316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6" descr="C:\Users\ADMIN\Desktop\Bach tuyet\767e08fbae2de8679fbba6d8cecba19e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1247476" flipH="1">
            <a:off x="4768623" y="4677444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6" descr="C:\Users\ADMIN\Desktop\Bach tuyet\43ebd44d263606f876d42fd2f199ea61 (2)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-1188953">
            <a:off x="2218663" y="3854845"/>
            <a:ext cx="2076448" cy="2807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6" descr="C:\Users\ADMIN\Desktop\Bach tuyet\arbre-majestueux-42629281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314194" y="-348218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6" descr="C:\Users\ADMIN\Desktop\Bach tuyet\511929473-photo-clip-tree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011938" y="-678796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6" descr="C:\Users\ADMIN\Desktop\Bach tuyet\511929473-photo-clip-tree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508292" y="-565105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6" descr="C:\Users\ADMIN\Desktop\Bach tuyet\arbre-majestueux-42629281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07845" y="-471489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6" descr="C:\Users\ADMIN\Desktop\Tai nguyen thiet ke tro choi\Bảng gỗ\wooden-blank-sign-clipart-1.jpg"/>
          <p:cNvPicPr preferRelativeResize="0"/>
          <p:nvPr/>
        </p:nvPicPr>
        <p:blipFill rotWithShape="1">
          <a:blip r:embed="rId16">
            <a:alphaModFix/>
          </a:blip>
          <a:srcRect t="42558"/>
          <a:stretch/>
        </p:blipFill>
        <p:spPr>
          <a:xfrm>
            <a:off x="2099076" y="-72189"/>
            <a:ext cx="7921939" cy="2343581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6"/>
          <p:cNvSpPr txBox="1"/>
          <p:nvPr/>
        </p:nvSpPr>
        <p:spPr>
          <a:xfrm>
            <a:off x="3299835" y="837961"/>
            <a:ext cx="5892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66 - 6 =</a:t>
            </a:r>
            <a:endParaRPr sz="5400" b="1" i="0" u="none" strike="noStrike" cap="none" dirty="0">
              <a:solidFill>
                <a:srgbClr val="FFFFFF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72" name="Google Shape;272;p6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0198375" y="381000"/>
            <a:ext cx="1617133" cy="687477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6"/>
          <p:cNvSpPr/>
          <p:nvPr/>
        </p:nvSpPr>
        <p:spPr>
          <a:xfrm>
            <a:off x="3265478" y="3893576"/>
            <a:ext cx="4017104" cy="2729895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ĐÚNG RỒI</a:t>
            </a:r>
            <a:endParaRPr/>
          </a:p>
        </p:txBody>
      </p:sp>
      <p:sp>
        <p:nvSpPr>
          <p:cNvPr id="274" name="Google Shape;274;p6"/>
          <p:cNvSpPr/>
          <p:nvPr/>
        </p:nvSpPr>
        <p:spPr>
          <a:xfrm>
            <a:off x="482875" y="2384824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A.60</a:t>
            </a:r>
            <a:endParaRPr sz="4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6"/>
          <p:cNvSpPr/>
          <p:nvPr/>
        </p:nvSpPr>
        <p:spPr>
          <a:xfrm>
            <a:off x="3530875" y="2418556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B.61</a:t>
            </a:r>
            <a:endParaRPr/>
          </a:p>
        </p:txBody>
      </p:sp>
      <p:sp>
        <p:nvSpPr>
          <p:cNvPr id="276" name="Google Shape;276;p6"/>
          <p:cNvSpPr/>
          <p:nvPr/>
        </p:nvSpPr>
        <p:spPr>
          <a:xfrm>
            <a:off x="6668229" y="2418556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C.62</a:t>
            </a:r>
            <a:endParaRPr dirty="0"/>
          </a:p>
        </p:txBody>
      </p:sp>
      <p:sp>
        <p:nvSpPr>
          <p:cNvPr id="277" name="Google Shape;277;p6"/>
          <p:cNvSpPr/>
          <p:nvPr/>
        </p:nvSpPr>
        <p:spPr>
          <a:xfrm>
            <a:off x="9423675" y="2384824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D.63</a:t>
            </a:r>
            <a:endParaRPr/>
          </a:p>
        </p:txBody>
      </p:sp>
      <p:pic>
        <p:nvPicPr>
          <p:cNvPr id="278" name="Google Shape;278;p6" descr="C:\Users\ADMIN\Desktop\Tai nguyen thiet ke tro choi\Bảng gỗ\Picture1 (2).png">
            <a:hlinkClick r:id="" action="ppaction://hlinkshowjump?jump=previousslide"/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 flipH="1">
            <a:off x="385234" y="303123"/>
            <a:ext cx="1646767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6" descr="C:\Users\ADMIN\Desktop\Bach tuyet\43ebd44d263606f876d42fd2f199ea61 (6).jpg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flipH="1">
            <a:off x="-327773" y="3239816"/>
            <a:ext cx="3072777" cy="4421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20790" y="6031344"/>
            <a:ext cx="609600" cy="609600"/>
          </a:xfrm>
          <a:prstGeom prst="rect">
            <a:avLst/>
          </a:prstGeom>
        </p:spPr>
      </p:pic>
      <p:pic>
        <p:nvPicPr>
          <p:cNvPr id="3" name="btnInknoeActivit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 r:link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762" y="-145234"/>
            <a:ext cx="2219546" cy="571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4"/>
                  </p:tgtEl>
                </p:cond>
              </p:nextCondLst>
            </p:seq>
            <p:audio>
              <p:cMediaNode vol="80000" mute="1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74" grpId="0" animBg="1"/>
      <p:bldP spid="275" grpId="0" animBg="1"/>
      <p:bldP spid="276" grpId="0" animBg="1"/>
      <p:bldP spid="27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092091" y="2053609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– THỰC HÀNH</a:t>
            </a:r>
            <a:endParaRPr sz="4400" b="1" i="0" u="none" strike="noStrike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3029763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1:00&quot;,&quot;HasAutoStart&quot;:false,&quot;HasCorrectAnswers&quot;:true,&quot;McqAnswers&quot;:[&quot;D&quot;],&quot;ActivityId&quot;:&quot;&quot;,&quot;IaMcqCompetition&quot;:true,&quot;IsAnonymous&quot;:false,&quot;AutoAdvance&quot;:false,&quot;IsCompetitionMode&quot;:tru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1:00&quot;,&quot;HasAutoStart&quot;:false,&quot;HasCorrectAnswers&quot;:true,&quot;McqAnswers&quot;:[&quot;C&quot;],&quot;ActivityId&quot;:&quot;&quot;,&quot;IaMcqCompetition&quot;:false,&quot;IsAnonymous&quot;:false,&quot;AutoAdvance&quot;:false,&quot;IsCompetitionMode&quot;:fals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1:00&quot;,&quot;HasAutoStart&quot;:false,&quot;HasCorrectAnswers&quot;:true,&quot;McqAnswers&quot;:[&quot;A&quot;],&quot;ActivityId&quot;:&quot;&quot;,&quot;IaMcqCompetition&quot;:true,&quot;IsAnonymous&quot;:false,&quot;AutoAdvance&quot;:false,&quot;IsCompetitionMode&quot;:true}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372</Words>
  <Application>Microsoft Office PowerPoint</Application>
  <PresentationFormat>Widescreen</PresentationFormat>
  <Paragraphs>144</Paragraphs>
  <Slides>16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宋体</vt:lpstr>
      <vt:lpstr>Arial</vt:lpstr>
      <vt:lpstr>Arial Rounded</vt:lpstr>
      <vt:lpstr>Calibri</vt:lpstr>
      <vt:lpstr>DFPOP1-W9</vt:lpstr>
      <vt:lpstr>Times New Roman</vt:lpstr>
      <vt:lpstr>UTM Avo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MAIHUNG</cp:lastModifiedBy>
  <cp:revision>76</cp:revision>
  <dcterms:created xsi:type="dcterms:W3CDTF">2021-02-20T02:56:00Z</dcterms:created>
  <dcterms:modified xsi:type="dcterms:W3CDTF">2025-04-12T03:47:53Z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