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295" r:id="rId3"/>
    <p:sldId id="296" r:id="rId4"/>
    <p:sldId id="297" r:id="rId5"/>
    <p:sldId id="281" r:id="rId6"/>
    <p:sldId id="282" r:id="rId7"/>
    <p:sldId id="293" r:id="rId8"/>
    <p:sldId id="294" r:id="rId9"/>
    <p:sldId id="284" r:id="rId10"/>
    <p:sldId id="285" r:id="rId11"/>
    <p:sldId id="262" r:id="rId12"/>
    <p:sldId id="269" r:id="rId13"/>
    <p:sldId id="290" r:id="rId14"/>
    <p:sldId id="286" r:id="rId15"/>
    <p:sldId id="287" r:id="rId16"/>
    <p:sldId id="291" r:id="rId17"/>
    <p:sldId id="288" r:id="rId18"/>
    <p:sldId id="292" r:id="rId19"/>
    <p:sldId id="289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D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8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69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00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27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62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97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69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85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84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00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51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01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451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01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67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28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99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00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20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448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16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884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78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127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207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90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18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74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50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13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85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58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44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026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56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34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594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38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5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4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7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0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7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96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11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2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18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1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35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037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61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17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346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29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18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4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50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4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906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7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38" r:id="rId2"/>
    <p:sldLayoutId id="2147483737" r:id="rId3"/>
    <p:sldLayoutId id="2147483736" r:id="rId4"/>
    <p:sldLayoutId id="2147483735" r:id="rId5"/>
    <p:sldLayoutId id="2147483734" r:id="rId6"/>
    <p:sldLayoutId id="2147483733" r:id="rId7"/>
    <p:sldLayoutId id="2147483732" r:id="rId8"/>
    <p:sldLayoutId id="2147483731" r:id="rId9"/>
    <p:sldLayoutId id="2147483730" r:id="rId10"/>
    <p:sldLayoutId id="2147483729" r:id="rId11"/>
    <p:sldLayoutId id="2147483728" r:id="rId12"/>
    <p:sldLayoutId id="2147483727" r:id="rId13"/>
    <p:sldLayoutId id="2147483726" r:id="rId14"/>
    <p:sldLayoutId id="2147483725" r:id="rId15"/>
    <p:sldLayoutId id="2147483724" r:id="rId16"/>
    <p:sldLayoutId id="2147483723" r:id="rId17"/>
    <p:sldLayoutId id="2147483722" r:id="rId18"/>
    <p:sldLayoutId id="2147483721" r:id="rId19"/>
    <p:sldLayoutId id="2147483720" r:id="rId20"/>
    <p:sldLayoutId id="2147483719" r:id="rId21"/>
    <p:sldLayoutId id="2147483713" r:id="rId22"/>
    <p:sldLayoutId id="2147483711" r:id="rId23"/>
    <p:sldLayoutId id="2147483710" r:id="rId24"/>
    <p:sldLayoutId id="2147483709" r:id="rId25"/>
    <p:sldLayoutId id="2147483708" r:id="rId26"/>
    <p:sldLayoutId id="2147483707" r:id="rId27"/>
    <p:sldLayoutId id="2147483706" r:id="rId28"/>
    <p:sldLayoutId id="2147483705" r:id="rId29"/>
    <p:sldLayoutId id="2147483704" r:id="rId30"/>
    <p:sldLayoutId id="2147483703" r:id="rId31"/>
    <p:sldLayoutId id="2147483702" r:id="rId32"/>
    <p:sldLayoutId id="2147483701" r:id="rId33"/>
    <p:sldLayoutId id="2147483699" r:id="rId34"/>
    <p:sldLayoutId id="2147483698" r:id="rId35"/>
    <p:sldLayoutId id="2147483697" r:id="rId36"/>
    <p:sldLayoutId id="2147483696" r:id="rId37"/>
    <p:sldLayoutId id="2147483695" r:id="rId38"/>
    <p:sldLayoutId id="2147483680" r:id="rId39"/>
    <p:sldLayoutId id="2147483651" r:id="rId40"/>
    <p:sldLayoutId id="2147483652" r:id="rId41"/>
    <p:sldLayoutId id="2147483653" r:id="rId42"/>
    <p:sldLayoutId id="2147483654" r:id="rId43"/>
    <p:sldLayoutId id="2147483655" r:id="rId44"/>
    <p:sldLayoutId id="2147483656" r:id="rId45"/>
    <p:sldLayoutId id="2147483657" r:id="rId46"/>
    <p:sldLayoutId id="2147483658" r:id="rId47"/>
    <p:sldLayoutId id="2147483659" r:id="rId48"/>
    <p:sldLayoutId id="2147483660" r:id="rId49"/>
    <p:sldLayoutId id="2147483661" r:id="rId50"/>
    <p:sldLayoutId id="2147483662" r:id="rId51"/>
    <p:sldLayoutId id="2147483739" r:id="rId52"/>
    <p:sldLayoutId id="2147483718" r:id="rId53"/>
    <p:sldLayoutId id="2147483717" r:id="rId54"/>
    <p:sldLayoutId id="2147483716" r:id="rId55"/>
    <p:sldLayoutId id="2147483715" r:id="rId56"/>
    <p:sldLayoutId id="2147483714" r:id="rId57"/>
    <p:sldLayoutId id="2147483712" r:id="rId58"/>
    <p:sldLayoutId id="2147483700" r:id="rId59"/>
    <p:sldLayoutId id="2147483694" r:id="rId60"/>
    <p:sldLayoutId id="2147483693" r:id="rId61"/>
    <p:sldLayoutId id="2147483692" r:id="rId62"/>
    <p:sldLayoutId id="2147483691" r:id="rId63"/>
    <p:sldLayoutId id="2147483690" r:id="rId64"/>
    <p:sldLayoutId id="2147483689" r:id="rId65"/>
    <p:sldLayoutId id="2147483688" r:id="rId66"/>
    <p:sldLayoutId id="2147483687" r:id="rId67"/>
    <p:sldLayoutId id="2147483686" r:id="rId68"/>
    <p:sldLayoutId id="2147483685" r:id="rId69"/>
    <p:sldLayoutId id="2147483684" r:id="rId70"/>
    <p:sldLayoutId id="2147483683" r:id="rId71"/>
    <p:sldLayoutId id="2147483682" r:id="rId72"/>
    <p:sldLayoutId id="2147483681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6" Type="http://schemas.openxmlformats.org/officeDocument/2006/relationships/image" Target="file:///C:\Program%20Files\Inknoe%20ClassPoint\Images\multiple_choice_without%20result_default.png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0.xml"/><Relationship Id="rId5" Type="http://schemas.openxmlformats.org/officeDocument/2006/relationships/control" Target="../activeX/activeX4.xml"/><Relationship Id="rId10" Type="http://schemas.openxmlformats.org/officeDocument/2006/relationships/image" Target="../media/image20.wmf"/><Relationship Id="rId4" Type="http://schemas.openxmlformats.org/officeDocument/2006/relationships/control" Target="../activeX/activeX3.xml"/><Relationship Id="rId9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7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8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12" Type="http://schemas.openxmlformats.org/officeDocument/2006/relationships/image" Target="file:///C:\Program%20Files\Inknoe%20ClassPoint\Images\word_count_without%20result_default.png" TargetMode="External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4.jp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10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4.jp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11.jpeg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slide" Target="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Relationship Id="rId14" Type="http://schemas.openxmlformats.org/officeDocument/2006/relationships/image" Target="file:///C:\Program%20Files\Inknoe%20ClassPoint\Images\multiple_choice_without%20result_default_cm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4.jp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11.jpe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10" Type="http://schemas.openxmlformats.org/officeDocument/2006/relationships/slide" Target="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Relationship Id="rId14" Type="http://schemas.openxmlformats.org/officeDocument/2006/relationships/image" Target="file:///C:\Program%20Files\Inknoe%20ClassPoint\Images\multiple_choice_without%20result_default_cm.p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4.jp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11.jpeg"/><Relationship Id="rId5" Type="http://schemas.openxmlformats.org/officeDocument/2006/relationships/audio" Target="../media/audio2.wav"/><Relationship Id="rId15" Type="http://schemas.openxmlformats.org/officeDocument/2006/relationships/image" Target="../media/image9.png"/><Relationship Id="rId10" Type="http://schemas.openxmlformats.org/officeDocument/2006/relationships/slide" Target="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Relationship Id="rId14" Type="http://schemas.openxmlformats.org/officeDocument/2006/relationships/image" Target="file:///C:\Program%20Files\Inknoe%20ClassPoint\Images\multiple_choice_without%20result_default_cm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48300"/>
            <a:ext cx="12151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THẦY, CÔ GIÁO VỀ DỰ </a:t>
            </a:r>
            <a:r>
              <a:rPr lang="en-US" sz="45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r>
              <a:rPr lang="en-US" sz="45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 2A</a:t>
            </a:r>
            <a:endParaRPr lang="en-US" sz="4500" b="1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4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NGHĨA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1632" y="4427957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02" y="5723323"/>
            <a:ext cx="12196868" cy="1356902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4" y="5412755"/>
            <a:ext cx="4328770" cy="1356902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6" y="3175992"/>
            <a:ext cx="2472596" cy="36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30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828855" y="203975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sz="44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11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180162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1039" y="2110009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smtClean="0">
                <a:latin typeface="+mn-lt"/>
              </a:rPr>
              <a:t>43 &gt; 41               b) 23 &gt; 32</a:t>
            </a:r>
          </a:p>
          <a:p>
            <a:endParaRPr lang="en-US" sz="3200" b="1" dirty="0" smtClean="0">
              <a:latin typeface="+mn-lt"/>
            </a:endParaRPr>
          </a:p>
          <a:p>
            <a:r>
              <a:rPr lang="en-US" sz="3200" b="1" dirty="0" smtClean="0">
                <a:latin typeface="+mn-lt"/>
              </a:rPr>
              <a:t>c) 35 &lt; 45               d) 37 = 37</a:t>
            </a:r>
            <a:endParaRPr lang="en-US" sz="3200" b="1" dirty="0">
              <a:latin typeface="+mn-lt"/>
            </a:endParaRP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12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180162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1039" y="2110009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smtClean="0">
                <a:latin typeface="+mn-lt"/>
              </a:rPr>
              <a:t>43 &gt; 41               b) 23 &gt; 32</a:t>
            </a:r>
          </a:p>
          <a:p>
            <a:endParaRPr lang="en-US" sz="3200" b="1" dirty="0" smtClean="0">
              <a:latin typeface="+mn-lt"/>
            </a:endParaRPr>
          </a:p>
          <a:p>
            <a:r>
              <a:rPr lang="en-US" sz="3200" b="1" dirty="0" smtClean="0">
                <a:latin typeface="+mn-lt"/>
              </a:rPr>
              <a:t>c) 35 &lt; 45               d) 37 = 37</a:t>
            </a:r>
            <a:endParaRPr lang="en-US" sz="3200" b="1" dirty="0"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14" name="TextBox1" r:id="rId2" imgW="609480" imgH="594360"/>
        </mc:Choice>
        <mc:Fallback>
          <p:control name="TextBox1" r:id="rId2" imgW="609480" imgH="594360">
            <p:pic>
              <p:nvPicPr>
                <p:cNvPr id="8" name="TextBox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1263" y="2163784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5" name="TextBox2" r:id="rId3" imgW="609480" imgH="594360"/>
        </mc:Choice>
        <mc:Fallback>
          <p:control name="TextBox2" r:id="rId3" imgW="609480" imgH="594360">
            <p:pic>
              <p:nvPicPr>
                <p:cNvPr id="10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1263" y="3088221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6" name="TextBox3" r:id="rId4" imgW="617400" imgH="594360"/>
        </mc:Choice>
        <mc:Fallback>
          <p:control name="TextBox3" r:id="rId4" imgW="617400" imgH="594360">
            <p:pic>
              <p:nvPicPr>
                <p:cNvPr id="13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76568" y="2110009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7" name="TextBox4" r:id="rId5" imgW="609480" imgH="594360"/>
        </mc:Choice>
        <mc:Fallback>
          <p:control name="TextBox4" r:id="rId5" imgW="609480" imgH="594360">
            <p:pic>
              <p:nvPicPr>
                <p:cNvPr id="14" name="TextBox4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80648" y="3088221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935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962067" y="98474"/>
            <a:ext cx="6301392" cy="890335"/>
            <a:chOff x="1145582" y="356727"/>
            <a:chExt cx="624478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9" y="458115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341" y="776460"/>
            <a:ext cx="112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</a:rPr>
              <a:t>Mẫu</a:t>
            </a:r>
            <a:r>
              <a:rPr lang="en-US" sz="2800" b="1" u="sng" dirty="0" smtClean="0">
                <a:solidFill>
                  <a:srgbClr val="FF0000"/>
                </a:solidFill>
              </a:rPr>
              <a:t>: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7859" y="1610550"/>
            <a:ext cx="10712363" cy="488650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8691" y="3160295"/>
            <a:ext cx="1343788" cy="296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9237" y="3288632"/>
            <a:ext cx="1858625" cy="3039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67" y="5120640"/>
            <a:ext cx="6125218" cy="1376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6847638" y="4412972"/>
            <a:ext cx="928468" cy="1523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976125" y="4423035"/>
            <a:ext cx="928468" cy="1523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100657" y="4504850"/>
            <a:ext cx="928468" cy="1523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4223195" y="4620120"/>
            <a:ext cx="928468" cy="1523546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872509" y="1257583"/>
            <a:ext cx="3795491" cy="1440786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</a:rPr>
              <a:t> 4 </a:t>
            </a:r>
            <a:r>
              <a:rPr lang="en-US" sz="2400" dirty="0" err="1" smtClean="0">
                <a:solidFill>
                  <a:schemeClr val="tx1"/>
                </a:solidFill>
              </a:rPr>
              <a:t>chục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quyển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777604" y="1435105"/>
            <a:ext cx="3374060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</a:rPr>
              <a:t>Bạn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ước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lượng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xem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có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khoảng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bao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nhiêu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qyển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sách</a:t>
            </a:r>
            <a:r>
              <a:rPr lang="en-US" sz="2600" dirty="0" smtClean="0">
                <a:solidFill>
                  <a:schemeClr val="tx1"/>
                </a:solidFill>
              </a:rPr>
              <a:t>?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66877" t="90167" r="22121" b="1625"/>
          <a:stretch/>
        </p:blipFill>
        <p:spPr>
          <a:xfrm>
            <a:off x="3755163" y="4478920"/>
            <a:ext cx="1506648" cy="478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77258" t="91026" r="8919"/>
          <a:stretch/>
        </p:blipFill>
        <p:spPr>
          <a:xfrm>
            <a:off x="6070830" y="4231863"/>
            <a:ext cx="1892968" cy="522637"/>
          </a:xfrm>
          <a:prstGeom prst="rect">
            <a:avLst/>
          </a:prstGeom>
        </p:spPr>
      </p:pic>
      <p:pic>
        <p:nvPicPr>
          <p:cNvPr id="19" name="nhạc nên video tiết tấu n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5785" y="290868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77" y="2148888"/>
            <a:ext cx="510598" cy="888521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451079" y="1177373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Có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tất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cả</a:t>
            </a:r>
            <a:r>
              <a:rPr lang="en-US" sz="3200" dirty="0" smtClean="0">
                <a:solidFill>
                  <a:schemeClr val="tx1"/>
                </a:solidFill>
              </a:rPr>
              <a:t> 43 </a:t>
            </a:r>
            <a:r>
              <a:rPr lang="en-US" sz="3200" dirty="0" err="1" smtClean="0">
                <a:solidFill>
                  <a:schemeClr val="tx1"/>
                </a:solidFill>
              </a:rPr>
              <a:t>quyển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sách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 flipH="1">
            <a:off x="2297655" y="1380540"/>
            <a:ext cx="3454926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Cùng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đếm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để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kiểm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tra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lại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251332" y="4356333"/>
            <a:ext cx="3657600" cy="1820580"/>
            <a:chOff x="6192254" y="4538186"/>
            <a:chExt cx="3657600" cy="182058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1150" b="99017" l="69863" r="93752">
                          <a14:foregroundMark x1="81827" y1="94919" x2="81827" y2="94919"/>
                          <a14:foregroundMark x1="73674" y1="96305" x2="73674" y2="96305"/>
                          <a14:foregroundMark x1="72004" y1="95381" x2="72004" y2="95381"/>
                          <a14:foregroundMark x1="79568" y1="97229" x2="79568" y2="97229"/>
                          <a14:foregroundMark x1="78880" y1="95843" x2="78880" y2="95843"/>
                          <a14:foregroundMark x1="87525" y1="95843" x2="87525" y2="95843"/>
                          <a14:foregroundMark x1="87230" y1="94688" x2="87230" y2="94688"/>
                          <a14:foregroundMark x1="88409" y1="94457" x2="88409" y2="94457"/>
                          <a14:foregroundMark x1="85167" y1="97229" x2="85167" y2="97229"/>
                          <a14:foregroundMark x1="86149" y1="95612" x2="86149" y2="95612"/>
                          <a14:foregroundMark x1="80354" y1="93533" x2="80354" y2="93533"/>
                          <a14:foregroundMark x1="84676" y1="95843" x2="84676" y2="95843"/>
                          <a14:foregroundMark x1="71218" y1="96074" x2="71218" y2="96074"/>
                          <a14:foregroundMark x1="74067" y1="96767" x2="74067" y2="96767"/>
                          <a14:foregroundMark x1="78782" y1="96536" x2="78782" y2="96536"/>
                          <a14:foregroundMark x1="87426" y1="96767" x2="87426" y2="96767"/>
                          <a14:foregroundMark x1="86837" y1="96767" x2="86837" y2="96767"/>
                          <a14:foregroundMark x1="86444" y1="96767" x2="86444" y2="96767"/>
                          <a14:foregroundMark x1="84479" y1="96536" x2="84479" y2="96536"/>
                          <a14:foregroundMark x1="84185" y1="95612" x2="84185" y2="95612"/>
                        </a14:backgroundRemoval>
                      </a14:imgEffect>
                    </a14:imgLayer>
                  </a14:imgProps>
                </a:ext>
              </a:extLst>
            </a:blip>
            <a:srcRect l="66877" t="90167" r="3262"/>
            <a:stretch/>
          </p:blipFill>
          <p:spPr>
            <a:xfrm>
              <a:off x="6192254" y="5846494"/>
              <a:ext cx="3657600" cy="51227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6621619" y="4575172"/>
              <a:ext cx="928468" cy="152354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294421" y="4577125"/>
              <a:ext cx="928468" cy="152354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900446" y="4554228"/>
              <a:ext cx="928468" cy="152354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8483192" y="4538186"/>
              <a:ext cx="928468" cy="152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16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16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42122 -0.04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20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8412 -0.084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 animBg="1"/>
      <p:bldP spid="15" grpId="0" animBg="1"/>
      <p:bldP spid="15" grpId="1" animBg="1"/>
      <p:bldP spid="16" grpId="0" animBg="1"/>
      <p:bldP spid="16" grpId="1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201" y="1708374"/>
            <a:ext cx="8597669" cy="3720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525048" y="991378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a) </a:t>
            </a:r>
            <a:r>
              <a:rPr lang="en-US" sz="2800" b="1" dirty="0" err="1" smtClean="0"/>
              <a:t>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ước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lượng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nhiêu</a:t>
            </a:r>
            <a:r>
              <a:rPr lang="en-US" sz="2800" b="1" dirty="0" smtClean="0"/>
              <a:t> con </a:t>
            </a:r>
            <a:r>
              <a:rPr lang="en-US" sz="2800" b="1" dirty="0" err="1" smtClean="0"/>
              <a:t>kiến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62" y="550420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914" y="1550916"/>
            <a:ext cx="7442962" cy="32211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913897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a) </a:t>
            </a:r>
            <a:r>
              <a:rPr lang="en-US" sz="2800" b="1" dirty="0" err="1" smtClean="0"/>
              <a:t>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ước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lượng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nhiêu</a:t>
            </a:r>
            <a:r>
              <a:rPr lang="en-US" sz="2800" b="1" dirty="0" smtClean="0"/>
              <a:t> con </a:t>
            </a:r>
            <a:r>
              <a:rPr lang="en-US" sz="2800" b="1" dirty="0" err="1" smtClean="0"/>
              <a:t>kiến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2" name="Google Shape;409;p13"/>
          <p:cNvSpPr/>
          <p:nvPr/>
        </p:nvSpPr>
        <p:spPr>
          <a:xfrm>
            <a:off x="1581665" y="4950828"/>
            <a:ext cx="8155460" cy="1444314"/>
          </a:xfrm>
          <a:prstGeom prst="roundRect">
            <a:avLst>
              <a:gd name="adj" fmla="val 16667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495" y="5025722"/>
            <a:ext cx="598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err="1" smtClean="0"/>
              <a:t>Mỗi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hàng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khoảng</a:t>
            </a:r>
            <a:r>
              <a:rPr lang="en-US" sz="2400" b="1" dirty="0" smtClean="0"/>
              <a:t> 1 </a:t>
            </a:r>
            <a:r>
              <a:rPr lang="en-US" sz="2400" b="1" dirty="0" err="1" smtClean="0"/>
              <a:t>chục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kiến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02495" y="5482781"/>
            <a:ext cx="58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4 </a:t>
            </a:r>
            <a:r>
              <a:rPr lang="en-US" sz="2400" b="1" dirty="0" err="1" smtClean="0"/>
              <a:t>hàng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02495" y="5891897"/>
            <a:ext cx="541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</a:rPr>
              <a:t>Vậy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khoảng</a:t>
            </a:r>
            <a:r>
              <a:rPr lang="en-US" sz="2400" b="1" dirty="0" smtClean="0">
                <a:solidFill>
                  <a:srgbClr val="FF0000"/>
                </a:solidFill>
              </a:rPr>
              <a:t> 4 </a:t>
            </a:r>
            <a:r>
              <a:rPr lang="en-US" sz="2400" b="1" dirty="0" err="1" smtClean="0">
                <a:solidFill>
                  <a:srgbClr val="FF0000"/>
                </a:solidFill>
              </a:rPr>
              <a:t>chục</a:t>
            </a:r>
            <a:r>
              <a:rPr lang="en-US" sz="2400" b="1" dirty="0" smtClean="0">
                <a:solidFill>
                  <a:srgbClr val="FF0000"/>
                </a:solidFill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</a:rPr>
              <a:t>kiến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2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967" y="1925223"/>
            <a:ext cx="7758321" cy="3357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b)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đếm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con </a:t>
            </a:r>
            <a:r>
              <a:rPr lang="en-US" sz="3200" b="1" dirty="0" err="1" smtClean="0"/>
              <a:t>kiến</a:t>
            </a:r>
            <a:r>
              <a:rPr lang="en-US" sz="3200" b="1" dirty="0" smtClean="0"/>
              <a:t> ở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kiểm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endParaRPr lang="en-US" sz="3200" b="1" dirty="0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54" y="544778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80" y="1898806"/>
            <a:ext cx="7020849" cy="303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b)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đếm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con </a:t>
            </a:r>
            <a:r>
              <a:rPr lang="en-US" sz="3200" b="1" dirty="0" err="1" smtClean="0"/>
              <a:t>kiến</a:t>
            </a:r>
            <a:r>
              <a:rPr lang="en-US" sz="3200" b="1" dirty="0" smtClean="0"/>
              <a:t> ở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kiểm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04" y="3546770"/>
            <a:ext cx="3301604" cy="331123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40632" y="2447075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Có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tất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cả</a:t>
            </a:r>
            <a:r>
              <a:rPr lang="en-US" sz="3200" dirty="0" smtClean="0">
                <a:solidFill>
                  <a:schemeClr val="tx1"/>
                </a:solidFill>
              </a:rPr>
              <a:t> 40 con </a:t>
            </a:r>
            <a:r>
              <a:rPr lang="en-US" sz="3200" dirty="0" err="1" smtClean="0">
                <a:solidFill>
                  <a:schemeClr val="tx1"/>
                </a:solidFill>
              </a:rPr>
              <a:t>kiến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3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7487" y="3015461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DẶN DÒ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69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Google Shape;290;p7"/>
          <p:cNvSpPr txBox="1"/>
          <p:nvPr/>
        </p:nvSpPr>
        <p:spPr>
          <a:xfrm>
            <a:off x="3105947" y="969490"/>
            <a:ext cx="70232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TẬP CÁC SỐ ĐẾN 100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0534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9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970671" y="0"/>
            <a:ext cx="3719091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8" y="163285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44000" y="5486400"/>
            <a:ext cx="1524000" cy="1197610"/>
            <a:chOff x="9144000" y="5486400"/>
            <a:chExt cx="1524000" cy="1197610"/>
          </a:xfrm>
        </p:grpSpPr>
        <p:sp>
          <p:nvSpPr>
            <p:cNvPr id="10" name="Right Arrow 9">
              <a:hlinkClick r:id="rId9" action="ppaction://hlinksldjump"/>
            </p:cNvPr>
            <p:cNvSpPr/>
            <p:nvPr/>
          </p:nvSpPr>
          <p:spPr>
            <a:xfrm>
              <a:off x="9144000" y="5486400"/>
              <a:ext cx="1524000" cy="119761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9" action="ppaction://hlinksldjump"/>
            </p:cNvPr>
            <p:cNvSpPr txBox="1"/>
            <p:nvPr/>
          </p:nvSpPr>
          <p:spPr>
            <a:xfrm>
              <a:off x="9234054" y="5931316"/>
              <a:ext cx="1343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BẮT ĐẦU</a:t>
              </a:r>
            </a:p>
          </p:txBody>
        </p:sp>
      </p:grp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96234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19128" y="568901"/>
            <a:ext cx="9048872" cy="2033868"/>
            <a:chOff x="2482511" y="340239"/>
            <a:chExt cx="7385539" cy="2033868"/>
          </a:xfrm>
        </p:grpSpPr>
        <p:grpSp>
          <p:nvGrpSpPr>
            <p:cNvPr id="6" name="Group 5"/>
            <p:cNvGrpSpPr/>
            <p:nvPr/>
          </p:nvGrpSpPr>
          <p:grpSpPr>
            <a:xfrm>
              <a:off x="2482511" y="340239"/>
              <a:ext cx="7385539" cy="2033868"/>
              <a:chOff x="4937571" y="611667"/>
              <a:chExt cx="7385539" cy="20338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937571" y="1663936"/>
                <a:ext cx="7385539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931471" y="1569633"/>
              <a:ext cx="65599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18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8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82511" y="340239"/>
            <a:ext cx="8795089" cy="2033868"/>
            <a:chOff x="2482511" y="340239"/>
            <a:chExt cx="7385539" cy="2033868"/>
          </a:xfrm>
        </p:grpSpPr>
        <p:grpSp>
          <p:nvGrpSpPr>
            <p:cNvPr id="6" name="Group 5"/>
            <p:cNvGrpSpPr/>
            <p:nvPr/>
          </p:nvGrpSpPr>
          <p:grpSpPr>
            <a:xfrm>
              <a:off x="2482511" y="340239"/>
              <a:ext cx="7385539" cy="2033868"/>
              <a:chOff x="4937571" y="611667"/>
              <a:chExt cx="7385539" cy="20338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937571" y="1663936"/>
                <a:ext cx="7385539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3238868" y="1519726"/>
              <a:ext cx="6117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589367" y="3086100"/>
            <a:ext cx="3171825" cy="1529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90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3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sp>
        <p:nvSpPr>
          <p:cNvPr id="16" name="danana"/>
          <p:cNvSpPr txBox="1"/>
          <p:nvPr/>
        </p:nvSpPr>
        <p:spPr>
          <a:xfrm>
            <a:off x="1746058" y="3490979"/>
            <a:ext cx="1816263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4973975" y="3490979"/>
            <a:ext cx="181626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8414886" y="3490979"/>
            <a:ext cx="1747424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11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 t="25370" r="1090" b="51760"/>
          <a:stretch/>
        </p:blipFill>
        <p:spPr>
          <a:xfrm>
            <a:off x="1883680" y="1385117"/>
            <a:ext cx="8784320" cy="981599"/>
          </a:xfrm>
          <a:prstGeom prst="rect">
            <a:avLst/>
          </a:prstGeom>
        </p:spPr>
      </p:pic>
      <p:sp>
        <p:nvSpPr>
          <p:cNvPr id="29" name="cauhoi"/>
          <p:cNvSpPr txBox="1"/>
          <p:nvPr/>
        </p:nvSpPr>
        <p:spPr>
          <a:xfrm>
            <a:off x="2886450" y="1564130"/>
            <a:ext cx="727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47460" r="65082" b="23369"/>
          <a:stretch/>
        </p:blipFill>
        <p:spPr>
          <a:xfrm>
            <a:off x="5416693" y="133092"/>
            <a:ext cx="1490617" cy="1252025"/>
          </a:xfrm>
          <a:prstGeom prst="rect">
            <a:avLst/>
          </a:prstGeom>
        </p:spPr>
      </p:pic>
      <p:pic>
        <p:nvPicPr>
          <p:cNvPr id="1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15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0" y="1165812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40026 0.1789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30802" y="340239"/>
            <a:ext cx="9002907" cy="1945817"/>
            <a:chOff x="930802" y="340239"/>
            <a:chExt cx="9002907" cy="1945817"/>
          </a:xfrm>
        </p:grpSpPr>
        <p:grpSp>
          <p:nvGrpSpPr>
            <p:cNvPr id="6" name="Group 5"/>
            <p:cNvGrpSpPr/>
            <p:nvPr/>
          </p:nvGrpSpPr>
          <p:grpSpPr>
            <a:xfrm>
              <a:off x="930802" y="340239"/>
              <a:ext cx="9002907" cy="1945817"/>
              <a:chOff x="3385862" y="611667"/>
              <a:chExt cx="9002907" cy="194581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385862" y="1575885"/>
                <a:ext cx="9002907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1831688" y="1422634"/>
              <a:ext cx="7456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liền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46058" y="3286618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A. 8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apanb"/>
          <p:cNvSpPr txBox="1"/>
          <p:nvPr/>
        </p:nvSpPr>
        <p:spPr>
          <a:xfrm>
            <a:off x="4973975" y="3286618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B: 9</a:t>
            </a:r>
          </a:p>
        </p:txBody>
      </p:sp>
      <p:sp>
        <p:nvSpPr>
          <p:cNvPr id="15" name="dapanc"/>
          <p:cNvSpPr txBox="1"/>
          <p:nvPr/>
        </p:nvSpPr>
        <p:spPr>
          <a:xfrm>
            <a:off x="8414886" y="3286618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10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21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61" y="472871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7747 0.247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99088" y="340239"/>
            <a:ext cx="9473784" cy="2553547"/>
            <a:chOff x="1099088" y="340239"/>
            <a:chExt cx="9473784" cy="2553547"/>
          </a:xfrm>
        </p:grpSpPr>
        <p:grpSp>
          <p:nvGrpSpPr>
            <p:cNvPr id="6" name="Group 5"/>
            <p:cNvGrpSpPr/>
            <p:nvPr/>
          </p:nvGrpSpPr>
          <p:grpSpPr>
            <a:xfrm>
              <a:off x="1099088" y="340239"/>
              <a:ext cx="9473784" cy="2553547"/>
              <a:chOff x="3554148" y="611667"/>
              <a:chExt cx="9473784" cy="25535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554148" y="1663936"/>
                <a:ext cx="9473784" cy="150127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017625" y="1583022"/>
              <a:ext cx="70456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65 </a:t>
              </a:r>
            </a:p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78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87622" y="3927972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60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apanb"/>
          <p:cNvSpPr txBox="1"/>
          <p:nvPr/>
        </p:nvSpPr>
        <p:spPr>
          <a:xfrm>
            <a:off x="5015539" y="3927972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70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apanc"/>
          <p:cNvSpPr txBox="1"/>
          <p:nvPr/>
        </p:nvSpPr>
        <p:spPr>
          <a:xfrm>
            <a:off x="8456450" y="3927972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20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6" y="399224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40703 0.3594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4940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true,&quot;HasMinimizeMode&quot;:false,&quot;TimerValue&quot;:&quot;01:00&quot;,&quot;HasAutoStart&quot;:tru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true,&quot;HasAutoStop&quot;:true,&quot;HasMinimizeMode&quot;:false,&quot;TimerValue&quot;:&quot;01:00&quot;,&quot;HasAutoStart&quot;:false,&quot;HasCorrectAnswers&quot;:true,&quot;McqAnswers&quot;:[&quot;A&quot;,&quot;B&quot;,&quot;D&quot;],&quot;ActivityId&quot;:&quot;&quot;,&quot;IaMcqCompetition&quot;:false,&quot;IsAnonymous&quot;:fals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356</Words>
  <Application>Microsoft Office PowerPoint</Application>
  <PresentationFormat>Widescreen</PresentationFormat>
  <Paragraphs>65</Paragraphs>
  <Slides>18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DFPOP1-W9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MAIHUNG</cp:lastModifiedBy>
  <cp:revision>99</cp:revision>
  <dcterms:created xsi:type="dcterms:W3CDTF">2021-02-20T02:56:00Z</dcterms:created>
  <dcterms:modified xsi:type="dcterms:W3CDTF">2025-04-12T03:49:05Z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