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5" r:id="rId2"/>
    <p:sldId id="412" r:id="rId3"/>
    <p:sldId id="411" r:id="rId4"/>
    <p:sldId id="292" r:id="rId5"/>
    <p:sldId id="414" r:id="rId6"/>
    <p:sldId id="413" r:id="rId7"/>
    <p:sldId id="293" r:id="rId8"/>
    <p:sldId id="271" r:id="rId9"/>
    <p:sldId id="291" r:id="rId10"/>
    <p:sldId id="29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EF76E"/>
    <a:srgbClr val="FF0066"/>
    <a:srgbClr val="FFFF99"/>
    <a:srgbClr val="F3F06C"/>
    <a:srgbClr val="EEF963"/>
    <a:srgbClr val="DEF16B"/>
    <a:srgbClr val="E7F595"/>
    <a:srgbClr val="E3D8F8"/>
    <a:srgbClr val="ECE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83274" autoAdjust="0"/>
  </p:normalViewPr>
  <p:slideViewPr>
    <p:cSldViewPr>
      <p:cViewPr varScale="1">
        <p:scale>
          <a:sx n="127" d="100"/>
          <a:sy n="127" d="100"/>
        </p:scale>
        <p:origin x="17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0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4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634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</a:t>
            </a:r>
            <a:r>
              <a:rPr lang="en-US" baseline="0"/>
              <a:t> cho HS chọn bánh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</a:t>
            </a:r>
            <a:r>
              <a:rPr lang="en-US" baseline="0"/>
              <a:t> cho HS chọn bánh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38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Gv</a:t>
            </a:r>
            <a:r>
              <a:rPr lang="en-US" baseline="0"/>
              <a:t> cho HS chọn bánh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47" y="337822"/>
            <a:ext cx="1678338" cy="64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2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33262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" y="328696"/>
            <a:ext cx="1747912" cy="66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086226"/>
            <a:ext cx="911357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514350">
              <a:defRPr/>
            </a:pP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2A</a:t>
            </a:r>
            <a:endParaRPr lang="en-US" sz="3375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725" y="332096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34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" y="4082898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4"/>
            <a:ext cx="1854447" cy="27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9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53608" y="12983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614304" y="142882"/>
            <a:ext cx="7756357" cy="780979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bạn đã xếp các khối lập phương nhỏ thành ba hình A, B, C (như hình vẽ)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152400" y="981496"/>
            <a:ext cx="8899502" cy="780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 và B có tất cả bao nhiêu khối lập phương nhỏ?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82" y="2761014"/>
            <a:ext cx="1113731" cy="1167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857" y="2278672"/>
            <a:ext cx="1460886" cy="1590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830" y="2772103"/>
            <a:ext cx="957661" cy="98286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33710" y="2495550"/>
            <a:ext cx="38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3023" y="19894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29600" y="25014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06" y="2247112"/>
            <a:ext cx="4639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A và B có tất cả số khối lập phương nhỏ là: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8829" y="3336324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+ 6 = 14 (khối)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1569" y="4020035"/>
            <a:ext cx="518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14 khối lập phương nhỏ.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69703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133600" y="1168063"/>
            <a:ext cx="4693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10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03855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Không có mô tả.">
            <a:extLst>
              <a:ext uri="{FF2B5EF4-FFF2-40B4-BE49-F238E27FC236}">
                <a16:creationId xmlns:a16="http://schemas.microsoft.com/office/drawing/2014/main" id="{172838D6-39F1-F21B-0EFA-EFAC7FF3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7" b="37222"/>
          <a:stretch>
            <a:fillRect/>
          </a:stretch>
        </p:blipFill>
        <p:spPr bwMode="auto">
          <a:xfrm>
            <a:off x="2864644" y="1497806"/>
            <a:ext cx="332779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1">
            <a:extLst>
              <a:ext uri="{FF2B5EF4-FFF2-40B4-BE49-F238E27FC236}">
                <a16:creationId xmlns:a16="http://schemas.microsoft.com/office/drawing/2014/main" id="{B49A44E4-414B-5EDA-ED2E-23ECF2D8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4370785"/>
            <a:ext cx="828675" cy="2480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506">
                <a:solidFill>
                  <a:schemeClr val="bg1"/>
                </a:solidFill>
              </a:rPr>
              <a:t>GV thiết kế: Chu Thị Soa</a:t>
            </a:r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86F2B4D7-1A67-A3E4-A70D-1765AD66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497807"/>
            <a:ext cx="2949179" cy="1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507" y="19690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21966" y="196901"/>
            <a:ext cx="9144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57649"/>
              </p:ext>
            </p:extLst>
          </p:nvPr>
        </p:nvGraphicFramePr>
        <p:xfrm>
          <a:off x="76200" y="1412069"/>
          <a:ext cx="8991601" cy="317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416">
                  <a:extLst>
                    <a:ext uri="{9D8B030D-6E8A-4147-A177-3AD203B41FA5}">
                      <a16:colId xmlns:a16="http://schemas.microsoft.com/office/drawing/2014/main" val="3764273871"/>
                    </a:ext>
                  </a:extLst>
                </a:gridCol>
                <a:gridCol w="1020304">
                  <a:extLst>
                    <a:ext uri="{9D8B030D-6E8A-4147-A177-3AD203B41FA5}">
                      <a16:colId xmlns:a16="http://schemas.microsoft.com/office/drawing/2014/main" val="568796743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3574933353"/>
                    </a:ext>
                  </a:extLst>
                </a:gridCol>
                <a:gridCol w="944432">
                  <a:extLst>
                    <a:ext uri="{9D8B030D-6E8A-4147-A177-3AD203B41FA5}">
                      <a16:colId xmlns:a16="http://schemas.microsoft.com/office/drawing/2014/main" val="1696508682"/>
                    </a:ext>
                  </a:extLst>
                </a:gridCol>
                <a:gridCol w="934112">
                  <a:extLst>
                    <a:ext uri="{9D8B030D-6E8A-4147-A177-3AD203B41FA5}">
                      <a16:colId xmlns:a16="http://schemas.microsoft.com/office/drawing/2014/main" val="1916688752"/>
                    </a:ext>
                  </a:extLst>
                </a:gridCol>
                <a:gridCol w="917639">
                  <a:extLst>
                    <a:ext uri="{9D8B030D-6E8A-4147-A177-3AD203B41FA5}">
                      <a16:colId xmlns:a16="http://schemas.microsoft.com/office/drawing/2014/main" val="514727074"/>
                    </a:ext>
                  </a:extLst>
                </a:gridCol>
                <a:gridCol w="927906">
                  <a:extLst>
                    <a:ext uri="{9D8B030D-6E8A-4147-A177-3AD203B41FA5}">
                      <a16:colId xmlns:a16="http://schemas.microsoft.com/office/drawing/2014/main" val="116963434"/>
                    </a:ext>
                  </a:extLst>
                </a:gridCol>
                <a:gridCol w="1060505">
                  <a:extLst>
                    <a:ext uri="{9D8B030D-6E8A-4147-A177-3AD203B41FA5}">
                      <a16:colId xmlns:a16="http://schemas.microsoft.com/office/drawing/2014/main" val="1165537602"/>
                    </a:ext>
                  </a:extLst>
                </a:gridCol>
              </a:tblGrid>
              <a:tr h="93108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hạng</a:t>
                      </a:r>
                      <a:endParaRPr lang="vi-VN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7865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hạng</a:t>
                      </a:r>
                      <a:endParaRPr lang="vi-VN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30276"/>
                  </a:ext>
                </a:extLst>
              </a:tr>
              <a:tr h="117817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5382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352129" y="3519484"/>
            <a:ext cx="838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1352" y="3533771"/>
            <a:ext cx="8270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1629" y="3526627"/>
            <a:ext cx="76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4199" y="3526627"/>
            <a:ext cx="7547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19" y="72233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6486" y="3533771"/>
            <a:ext cx="75470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2657" y="3519484"/>
            <a:ext cx="8136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FAECBC-809A-380D-E805-9BE80D9B6864}"/>
              </a:ext>
            </a:extLst>
          </p:cNvPr>
          <p:cNvSpPr/>
          <p:nvPr/>
        </p:nvSpPr>
        <p:spPr>
          <a:xfrm>
            <a:off x="8105229" y="3555203"/>
            <a:ext cx="81363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0" grpId="0" animBg="1"/>
      <p:bldP spid="18" grpId="0" animBg="1"/>
      <p:bldP spid="1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EC3D45F-D2A5-2F80-3565-C17257A9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0487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71097-D75D-4183-6018-249994228001}"/>
              </a:ext>
            </a:extLst>
          </p:cNvPr>
          <p:cNvSpPr txBox="1"/>
          <p:nvPr/>
        </p:nvSpPr>
        <p:spPr>
          <a:xfrm>
            <a:off x="128587" y="135255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BD4C22-1A1E-341E-405D-09C8981575DF}"/>
              </a:ext>
            </a:extLst>
          </p:cNvPr>
          <p:cNvSpPr/>
          <p:nvPr/>
        </p:nvSpPr>
        <p:spPr>
          <a:xfrm>
            <a:off x="3581400" y="2571750"/>
            <a:ext cx="1142999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6B2B9C8-1835-44BE-96FF-2C312D626EA8}"/>
              </a:ext>
            </a:extLst>
          </p:cNvPr>
          <p:cNvSpPr/>
          <p:nvPr/>
        </p:nvSpPr>
        <p:spPr>
          <a:xfrm>
            <a:off x="7315200" y="2571750"/>
            <a:ext cx="1143000" cy="838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157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5507" y="19690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21966" y="196901"/>
            <a:ext cx="9144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781676"/>
          <a:ext cx="7620000" cy="231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471">
                  <a:extLst>
                    <a:ext uri="{9D8B030D-6E8A-4147-A177-3AD203B41FA5}">
                      <a16:colId xmlns:a16="http://schemas.microsoft.com/office/drawing/2014/main" val="3764273871"/>
                    </a:ext>
                  </a:extLst>
                </a:gridCol>
                <a:gridCol w="864664">
                  <a:extLst>
                    <a:ext uri="{9D8B030D-6E8A-4147-A177-3AD203B41FA5}">
                      <a16:colId xmlns:a16="http://schemas.microsoft.com/office/drawing/2014/main" val="56879674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3574933353"/>
                    </a:ext>
                  </a:extLst>
                </a:gridCol>
                <a:gridCol w="800366">
                  <a:extLst>
                    <a:ext uri="{9D8B030D-6E8A-4147-A177-3AD203B41FA5}">
                      <a16:colId xmlns:a16="http://schemas.microsoft.com/office/drawing/2014/main" val="1696508682"/>
                    </a:ext>
                  </a:extLst>
                </a:gridCol>
                <a:gridCol w="791620">
                  <a:extLst>
                    <a:ext uri="{9D8B030D-6E8A-4147-A177-3AD203B41FA5}">
                      <a16:colId xmlns:a16="http://schemas.microsoft.com/office/drawing/2014/main" val="1916688752"/>
                    </a:ext>
                  </a:extLst>
                </a:gridCol>
                <a:gridCol w="777660">
                  <a:extLst>
                    <a:ext uri="{9D8B030D-6E8A-4147-A177-3AD203B41FA5}">
                      <a16:colId xmlns:a16="http://schemas.microsoft.com/office/drawing/2014/main" val="514727074"/>
                    </a:ext>
                  </a:extLst>
                </a:gridCol>
                <a:gridCol w="786361">
                  <a:extLst>
                    <a:ext uri="{9D8B030D-6E8A-4147-A177-3AD203B41FA5}">
                      <a16:colId xmlns:a16="http://schemas.microsoft.com/office/drawing/2014/main" val="116963434"/>
                    </a:ext>
                  </a:extLst>
                </a:gridCol>
                <a:gridCol w="898733">
                  <a:extLst>
                    <a:ext uri="{9D8B030D-6E8A-4147-A177-3AD203B41FA5}">
                      <a16:colId xmlns:a16="http://schemas.microsoft.com/office/drawing/2014/main" val="1165537602"/>
                    </a:ext>
                  </a:extLst>
                </a:gridCol>
              </a:tblGrid>
              <a:tr h="7731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78656"/>
                  </a:ext>
                </a:extLst>
              </a:tr>
              <a:tr h="7731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hạng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30276"/>
                  </a:ext>
                </a:extLst>
              </a:tr>
              <a:tr h="77312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vi-VN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353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579" y="111367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251" y="3661645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76" y="3101036"/>
            <a:ext cx="6737459" cy="1752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81401" y="3714750"/>
            <a:ext cx="731934" cy="616922"/>
            <a:chOff x="3581401" y="3714750"/>
            <a:chExt cx="731934" cy="616922"/>
          </a:xfrm>
        </p:grpSpPr>
        <p:sp>
          <p:nvSpPr>
            <p:cNvPr id="8" name="Oval 7"/>
            <p:cNvSpPr/>
            <p:nvPr/>
          </p:nvSpPr>
          <p:spPr>
            <a:xfrm>
              <a:off x="3581401" y="3714750"/>
              <a:ext cx="584571" cy="45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69596" y="3808452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35461" y="3838604"/>
            <a:ext cx="593670" cy="523220"/>
            <a:chOff x="3581401" y="3681740"/>
            <a:chExt cx="593670" cy="523220"/>
          </a:xfrm>
          <a:solidFill>
            <a:schemeClr val="accent3"/>
          </a:solidFill>
        </p:grpSpPr>
        <p:sp>
          <p:nvSpPr>
            <p:cNvPr id="24" name="Oval 23"/>
            <p:cNvSpPr/>
            <p:nvPr/>
          </p:nvSpPr>
          <p:spPr>
            <a:xfrm>
              <a:off x="3581401" y="3714750"/>
              <a:ext cx="584571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31332" y="368174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80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62000" y="208746"/>
            <a:ext cx="5562600" cy="56195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quạt nào có chung ổ cắm điện?</a:t>
            </a:r>
          </a:p>
        </p:txBody>
      </p:sp>
      <p:sp>
        <p:nvSpPr>
          <p:cNvPr id="4" name="Oval 3"/>
          <p:cNvSpPr/>
          <p:nvPr/>
        </p:nvSpPr>
        <p:spPr>
          <a:xfrm>
            <a:off x="80904" y="223023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19150"/>
            <a:ext cx="7010400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8003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8765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3224" y="28063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2854088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1123950"/>
            <a:ext cx="16764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4977444" y="992222"/>
            <a:ext cx="1524001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81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701843" y="174293"/>
            <a:ext cx="7792751" cy="780979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Toa tàu nào dưới đây ghi phép tính có kết quả lớn nhất?</a:t>
            </a:r>
          </a:p>
        </p:txBody>
      </p:sp>
      <p:sp>
        <p:nvSpPr>
          <p:cNvPr id="31" name="Oval 30"/>
          <p:cNvSpPr/>
          <p:nvPr/>
        </p:nvSpPr>
        <p:spPr>
          <a:xfrm>
            <a:off x="98017" y="174293"/>
            <a:ext cx="567433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26" y="1051695"/>
            <a:ext cx="8076467" cy="1295400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662037" y="2443518"/>
            <a:ext cx="7792751" cy="780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toa tàu nào dưới đây ghi phép tính có kết quả bé hơn 15.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95" y="3409950"/>
            <a:ext cx="7961193" cy="12725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37624" y="8685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25778" y="8846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5000" y="8208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63230" y="9098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05601" y="955272"/>
            <a:ext cx="1749188" cy="13918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extBox 38"/>
          <p:cNvSpPr txBox="1"/>
          <p:nvPr/>
        </p:nvSpPr>
        <p:spPr>
          <a:xfrm>
            <a:off x="2772174" y="4552950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78868" y="45075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74385" y="45075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10210" y="455295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09800" y="3320920"/>
            <a:ext cx="1600200" cy="1232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5240179" y="3321631"/>
            <a:ext cx="1600200" cy="1232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6" grpId="0"/>
      <p:bldP spid="37" grpId="0"/>
      <p:bldP spid="38" grpId="0"/>
      <p:bldP spid="5" grpId="0" animBg="1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80904" y="223023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itle 4"/>
          <p:cNvSpPr>
            <a:spLocks noGrp="1"/>
          </p:cNvSpPr>
          <p:nvPr>
            <p:ph type="title"/>
          </p:nvPr>
        </p:nvSpPr>
        <p:spPr>
          <a:xfrm>
            <a:off x="614304" y="206277"/>
            <a:ext cx="8286273" cy="780979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đã xếp các khối lập phương nhỏ thành ba hình A, B, C (như hình vẽ)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228600" y="1200150"/>
            <a:ext cx="8286273" cy="780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Hình nào có số khối lập phương nhỏ nhiều nhất?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04" y="2470918"/>
            <a:ext cx="1671696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54" y="2114550"/>
            <a:ext cx="1936845" cy="2108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709469"/>
            <a:ext cx="1447800" cy="1485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50152" y="21940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2459" y="18170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2300" y="24248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2952" y="3789737"/>
            <a:ext cx="457200" cy="43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322</Words>
  <Application>Microsoft Office PowerPoint</Application>
  <PresentationFormat>On-screen Show (16:9)</PresentationFormat>
  <Paragraphs>117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 quạt nào có chung ổ cắm điện?</vt:lpstr>
      <vt:lpstr>a) Toa tàu nào dưới đây ghi phép tính có kết quả lớn nhất?</vt:lpstr>
      <vt:lpstr>Một bạn đã xếp các khối lập phương nhỏ thành ba hình A, B, C (như hình vẽ)</vt:lpstr>
      <vt:lpstr>Một bạn đã xếp các khối lập phương nhỏ thành ba hình A, B, C (như hình vẽ)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MAIHUNG</cp:lastModifiedBy>
  <cp:revision>257</cp:revision>
  <dcterms:created xsi:type="dcterms:W3CDTF">2021-01-09T02:19:28Z</dcterms:created>
  <dcterms:modified xsi:type="dcterms:W3CDTF">2025-04-12T04:02:48Z</dcterms:modified>
</cp:coreProperties>
</file>