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47" r:id="rId2"/>
    <p:sldId id="446" r:id="rId3"/>
    <p:sldId id="442" r:id="rId4"/>
    <p:sldId id="443" r:id="rId5"/>
    <p:sldId id="444" r:id="rId6"/>
    <p:sldId id="44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EF76E"/>
    <a:srgbClr val="FF0066"/>
    <a:srgbClr val="FFFF99"/>
    <a:srgbClr val="F3F06C"/>
    <a:srgbClr val="EEF963"/>
    <a:srgbClr val="DEF16B"/>
    <a:srgbClr val="E7F595"/>
    <a:srgbClr val="E3D8F8"/>
    <a:srgbClr val="ECE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83274" autoAdjust="0"/>
  </p:normalViewPr>
  <p:slideViewPr>
    <p:cSldViewPr>
      <p:cViewPr varScale="1">
        <p:scale>
          <a:sx n="127" d="100"/>
          <a:sy n="127" d="100"/>
        </p:scale>
        <p:origin x="178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47" y="337822"/>
            <a:ext cx="1678338" cy="64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2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33262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" y="328696"/>
            <a:ext cx="1747912" cy="66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086226"/>
            <a:ext cx="9113576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514350">
              <a:defRPr/>
            </a:pP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33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2A</a:t>
            </a:r>
            <a:endParaRPr lang="en-US" sz="3375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284118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725" y="3320968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034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" y="4082898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80" y="2381994"/>
            <a:ext cx="1854447" cy="27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133600" y="1168063"/>
            <a:ext cx="4693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10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51609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878934" y="773582"/>
            <a:ext cx="2330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2316850" y="796664"/>
            <a:ext cx="392415" cy="39241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/>
        </p:nvGraphicFramePr>
        <p:xfrm>
          <a:off x="437746" y="1313234"/>
          <a:ext cx="7923179" cy="178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991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27133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4123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08277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6871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15328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39502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97516">
                <a:tc rowSpan="2"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95596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95596"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397799" y="2583889"/>
            <a:ext cx="457176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4427150" y="2560807"/>
            <a:ext cx="457176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5440298" y="2560807"/>
            <a:ext cx="457176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6550413" y="2593637"/>
            <a:ext cx="612387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7660528" y="2560807"/>
            <a:ext cx="457176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33EA4C-65B8-4CF0-ACF6-29D8BD4BCD01}"/>
              </a:ext>
            </a:extLst>
          </p:cNvPr>
          <p:cNvGrpSpPr/>
          <p:nvPr/>
        </p:nvGrpSpPr>
        <p:grpSpPr>
          <a:xfrm flipH="1">
            <a:off x="5668886" y="3106083"/>
            <a:ext cx="1768462" cy="1727752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5" name="TextBox 4">
            <a:extLst>
              <a:ext uri="{FF2B5EF4-FFF2-40B4-BE49-F238E27FC236}">
                <a16:creationId xmlns:a16="http://schemas.microsoft.com/office/drawing/2014/main" id="{8A8481B1-CEE1-4C30-98E6-FAF53DBA63E1}"/>
              </a:ext>
            </a:extLst>
          </p:cNvPr>
          <p:cNvSpPr txBox="1"/>
          <p:nvPr/>
        </p:nvSpPr>
        <p:spPr>
          <a:xfrm>
            <a:off x="965325" y="2560807"/>
            <a:ext cx="3957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40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079771" y="1139004"/>
            <a:ext cx="7047689" cy="1945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766896" y="138012"/>
            <a:ext cx="81216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 err="1">
                <a:solidFill>
                  <a:srgbClr val="002060"/>
                </a:solidFill>
              </a:rPr>
              <a:t>Có</a:t>
            </a:r>
            <a:r>
              <a:rPr lang="en-US" sz="2100" b="1" dirty="0">
                <a:solidFill>
                  <a:srgbClr val="002060"/>
                </a:solidFill>
              </a:rPr>
              <a:t> 6 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đang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chơi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bóng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rổ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sau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đó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thêm</a:t>
            </a:r>
            <a:r>
              <a:rPr lang="en-US" sz="2100" b="1" dirty="0">
                <a:solidFill>
                  <a:srgbClr val="002060"/>
                </a:solidFill>
              </a:rPr>
              <a:t> 3 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chạy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đến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cùng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chơi</a:t>
            </a:r>
            <a:r>
              <a:rPr lang="en-US" sz="2100" b="1" dirty="0">
                <a:solidFill>
                  <a:srgbClr val="002060"/>
                </a:solidFill>
              </a:rPr>
              <a:t>. </a:t>
            </a:r>
            <a:r>
              <a:rPr lang="en-US" sz="2100" b="1" dirty="0" err="1">
                <a:solidFill>
                  <a:srgbClr val="002060"/>
                </a:solidFill>
              </a:rPr>
              <a:t>Hỏi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lúc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đó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có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tất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cả</a:t>
            </a:r>
            <a:r>
              <a:rPr lang="en-US" sz="2100" b="1" dirty="0">
                <a:solidFill>
                  <a:srgbClr val="002060"/>
                </a:solidFill>
              </a:rPr>
              <a:t> bao </a:t>
            </a:r>
            <a:r>
              <a:rPr lang="en-US" sz="2100" b="1" dirty="0" err="1">
                <a:solidFill>
                  <a:srgbClr val="002060"/>
                </a:solidFill>
              </a:rPr>
              <a:t>nhiêu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chơi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bóng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rổ</a:t>
            </a:r>
            <a:r>
              <a:rPr lang="en-US" sz="21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374481" y="247824"/>
            <a:ext cx="392415" cy="39241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818139" y="584993"/>
            <a:ext cx="11517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818139" y="1122828"/>
            <a:ext cx="49415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4800600" y="598937"/>
            <a:ext cx="13957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609600" y="2800349"/>
            <a:ext cx="286968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i="1" dirty="0" err="1">
                <a:solidFill>
                  <a:srgbClr val="FF0000"/>
                </a:solidFill>
              </a:rPr>
              <a:t>Tóm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tắt</a:t>
            </a:r>
            <a:r>
              <a:rPr lang="en-US" sz="2100" b="1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100" b="1" dirty="0" err="1">
                <a:solidFill>
                  <a:srgbClr val="002060"/>
                </a:solidFill>
              </a:rPr>
              <a:t>Có</a:t>
            </a:r>
            <a:r>
              <a:rPr lang="en-US" sz="2100" b="1" dirty="0">
                <a:solidFill>
                  <a:srgbClr val="002060"/>
                </a:solidFill>
              </a:rPr>
              <a:t>           : </a:t>
            </a:r>
            <a:r>
              <a:rPr lang="en-US" sz="2100" b="1" dirty="0">
                <a:solidFill>
                  <a:srgbClr val="FF0000"/>
                </a:solidFill>
              </a:rPr>
              <a:t>6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endParaRPr lang="en-US" sz="21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b="1" dirty="0" err="1">
                <a:solidFill>
                  <a:srgbClr val="002060"/>
                </a:solidFill>
              </a:rPr>
              <a:t>Thêm</a:t>
            </a:r>
            <a:r>
              <a:rPr lang="en-US" sz="2100" b="1" dirty="0">
                <a:solidFill>
                  <a:srgbClr val="002060"/>
                </a:solidFill>
              </a:rPr>
              <a:t>      : </a:t>
            </a:r>
            <a:r>
              <a:rPr lang="en-US" sz="2100" b="1" dirty="0">
                <a:solidFill>
                  <a:srgbClr val="FF0000"/>
                </a:solidFill>
              </a:rPr>
              <a:t>3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endParaRPr lang="en-US" sz="21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b="1" dirty="0" err="1">
                <a:solidFill>
                  <a:srgbClr val="002060"/>
                </a:solidFill>
              </a:rPr>
              <a:t>Có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tất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cả</a:t>
            </a:r>
            <a:r>
              <a:rPr lang="en-US" sz="2100" b="1" dirty="0">
                <a:solidFill>
                  <a:srgbClr val="002060"/>
                </a:solidFill>
              </a:rPr>
              <a:t>: </a:t>
            </a:r>
            <a:r>
              <a:rPr lang="en-US" sz="2100" b="1" dirty="0">
                <a:solidFill>
                  <a:srgbClr val="FF0000"/>
                </a:solidFill>
              </a:rPr>
              <a:t>…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r>
              <a:rPr lang="en-US" sz="21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3581400" y="2800349"/>
            <a:ext cx="4746062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 dirty="0" err="1">
                <a:solidFill>
                  <a:srgbClr val="FF0000"/>
                </a:solidFill>
              </a:rPr>
              <a:t>Bài</a:t>
            </a:r>
            <a:r>
              <a:rPr lang="en-US" sz="2100" b="1" i="1" dirty="0">
                <a:solidFill>
                  <a:srgbClr val="FF0000"/>
                </a:solidFill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</a:rPr>
              <a:t>giải</a:t>
            </a:r>
            <a:endParaRPr lang="en-US" sz="2100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100" b="1" dirty="0" err="1">
                <a:solidFill>
                  <a:srgbClr val="002060"/>
                </a:solidFill>
              </a:rPr>
              <a:t>Số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chơi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bóng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rổ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có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tất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cả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là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6 + 3 = 9 </a:t>
            </a:r>
            <a:r>
              <a:rPr lang="en-US" sz="2100" b="1" dirty="0">
                <a:solidFill>
                  <a:srgbClr val="002060"/>
                </a:solidFill>
              </a:rPr>
              <a:t>(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r>
              <a:rPr lang="en-US" sz="2100" b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100" b="1" dirty="0" err="1">
                <a:solidFill>
                  <a:srgbClr val="002060"/>
                </a:solidFill>
              </a:rPr>
              <a:t>Đáp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số</a:t>
            </a:r>
            <a:r>
              <a:rPr lang="en-US" sz="2100" b="1" dirty="0">
                <a:solidFill>
                  <a:srgbClr val="002060"/>
                </a:solidFill>
              </a:rPr>
              <a:t>: </a:t>
            </a:r>
            <a:r>
              <a:rPr lang="en-US" sz="2100" b="1" dirty="0">
                <a:solidFill>
                  <a:srgbClr val="FF0000"/>
                </a:solidFill>
              </a:rPr>
              <a:t>9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bạn</a:t>
            </a:r>
            <a:r>
              <a:rPr lang="en-US" sz="2100" b="1" dirty="0">
                <a:solidFill>
                  <a:srgbClr val="00206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7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015369" y="115258"/>
            <a:ext cx="747701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 err="1">
                <a:solidFill>
                  <a:srgbClr val="002060"/>
                </a:solidFill>
              </a:rPr>
              <a:t>Dưới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hồ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nước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có</a:t>
            </a:r>
            <a:r>
              <a:rPr lang="en-US" sz="2100" b="1" dirty="0">
                <a:solidFill>
                  <a:srgbClr val="002060"/>
                </a:solidFill>
              </a:rPr>
              <a:t> 15 con </a:t>
            </a:r>
            <a:r>
              <a:rPr lang="en-US" sz="2100" b="1" dirty="0" err="1">
                <a:solidFill>
                  <a:srgbClr val="002060"/>
                </a:solidFill>
              </a:rPr>
              <a:t>cá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sấu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sau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đó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có</a:t>
            </a:r>
            <a:r>
              <a:rPr lang="en-US" sz="2100" b="1" dirty="0">
                <a:solidFill>
                  <a:srgbClr val="002060"/>
                </a:solidFill>
              </a:rPr>
              <a:t> 3 con </a:t>
            </a:r>
            <a:r>
              <a:rPr lang="en-US" sz="2100" b="1" dirty="0" err="1">
                <a:solidFill>
                  <a:srgbClr val="002060"/>
                </a:solidFill>
              </a:rPr>
              <a:t>lên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bờ</a:t>
            </a:r>
            <a:r>
              <a:rPr lang="en-US" sz="2100" b="1" dirty="0">
                <a:solidFill>
                  <a:srgbClr val="002060"/>
                </a:solidFill>
              </a:rPr>
              <a:t>. </a:t>
            </a:r>
            <a:r>
              <a:rPr lang="en-US" sz="2100" b="1" dirty="0" err="1">
                <a:solidFill>
                  <a:srgbClr val="002060"/>
                </a:solidFill>
              </a:rPr>
              <a:t>Hỏi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còn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lại</a:t>
            </a:r>
            <a:r>
              <a:rPr lang="en-US" sz="2100" b="1" dirty="0">
                <a:solidFill>
                  <a:srgbClr val="002060"/>
                </a:solidFill>
              </a:rPr>
              <a:t> bao </a:t>
            </a:r>
            <a:r>
              <a:rPr lang="en-US" sz="2100" b="1" dirty="0" err="1">
                <a:solidFill>
                  <a:srgbClr val="002060"/>
                </a:solidFill>
              </a:rPr>
              <a:t>nhiêu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cá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sấu</a:t>
            </a:r>
            <a:r>
              <a:rPr lang="en-US" sz="2100" b="1" dirty="0">
                <a:solidFill>
                  <a:srgbClr val="002060"/>
                </a:solidFill>
              </a:rPr>
              <a:t> ở </a:t>
            </a:r>
            <a:r>
              <a:rPr lang="en-US" sz="2100" b="1" dirty="0" err="1">
                <a:solidFill>
                  <a:srgbClr val="002060"/>
                </a:solidFill>
              </a:rPr>
              <a:t>dưới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hồ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nước</a:t>
            </a:r>
            <a:r>
              <a:rPr lang="en-US" sz="2100" b="1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2667000" y="547181"/>
            <a:ext cx="20792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143000" y="1104778"/>
            <a:ext cx="4419600" cy="911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5334000" y="557649"/>
            <a:ext cx="19447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459766" y="2952750"/>
            <a:ext cx="271461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FF0000"/>
                </a:solidFill>
              </a:rPr>
              <a:t>Tóm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tắt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Có</a:t>
            </a:r>
            <a:r>
              <a:rPr lang="en-US" b="1" dirty="0">
                <a:solidFill>
                  <a:srgbClr val="002060"/>
                </a:solidFill>
              </a:rPr>
              <a:t>       :</a:t>
            </a:r>
            <a:r>
              <a:rPr lang="en-US" b="1" dirty="0">
                <a:solidFill>
                  <a:srgbClr val="FF0000"/>
                </a:solidFill>
              </a:rPr>
              <a:t> 15 </a:t>
            </a:r>
            <a:r>
              <a:rPr lang="en-US" b="1" dirty="0">
                <a:solidFill>
                  <a:srgbClr val="002060"/>
                </a:solidFill>
              </a:rPr>
              <a:t>con </a:t>
            </a:r>
            <a:r>
              <a:rPr lang="en-US" b="1" dirty="0" err="1">
                <a:solidFill>
                  <a:srgbClr val="002060"/>
                </a:solidFill>
              </a:rPr>
              <a:t>cá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sấu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b="1">
                <a:solidFill>
                  <a:srgbClr val="002060"/>
                </a:solidFill>
              </a:rPr>
              <a:t>Lên bờ</a:t>
            </a:r>
            <a:r>
              <a:rPr lang="en-US" b="1">
                <a:solidFill>
                  <a:srgbClr val="002060"/>
                </a:solidFill>
              </a:rPr>
              <a:t>: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 </a:t>
            </a:r>
            <a:r>
              <a:rPr lang="en-US" b="1" dirty="0">
                <a:solidFill>
                  <a:srgbClr val="002060"/>
                </a:solidFill>
              </a:rPr>
              <a:t>con </a:t>
            </a:r>
            <a:r>
              <a:rPr lang="en-US" b="1" dirty="0" err="1">
                <a:solidFill>
                  <a:srgbClr val="002060"/>
                </a:solidFill>
              </a:rPr>
              <a:t>cá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sấu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Còn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lại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r>
              <a:rPr lang="en-US" b="1" dirty="0">
                <a:solidFill>
                  <a:srgbClr val="002060"/>
                </a:solidFill>
              </a:rPr>
              <a:t> con </a:t>
            </a:r>
            <a:r>
              <a:rPr lang="en-US" b="1" dirty="0" err="1">
                <a:solidFill>
                  <a:srgbClr val="002060"/>
                </a:solidFill>
              </a:rPr>
              <a:t>cá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sấu</a:t>
            </a:r>
            <a:r>
              <a:rPr lang="en-US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586862" y="289550"/>
            <a:ext cx="392415" cy="39241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537" y="1113889"/>
            <a:ext cx="8009866" cy="20164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3246607" y="2952750"/>
            <a:ext cx="524578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err="1">
                <a:solidFill>
                  <a:srgbClr val="FF0000"/>
                </a:solidFill>
              </a:rPr>
              <a:t>Bài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giải</a:t>
            </a:r>
            <a:endParaRPr lang="en-US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con </a:t>
            </a:r>
            <a:r>
              <a:rPr lang="en-US" b="1" dirty="0" err="1">
                <a:solidFill>
                  <a:srgbClr val="002060"/>
                </a:solidFill>
              </a:rPr>
              <a:t>cá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sấu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còn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lại</a:t>
            </a:r>
            <a:r>
              <a:rPr lang="en-US" b="1" dirty="0">
                <a:solidFill>
                  <a:srgbClr val="002060"/>
                </a:solidFill>
              </a:rPr>
              <a:t> ở </a:t>
            </a:r>
            <a:r>
              <a:rPr lang="en-US" b="1" dirty="0" err="1">
                <a:solidFill>
                  <a:srgbClr val="002060"/>
                </a:solidFill>
              </a:rPr>
              <a:t>dưới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hồ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nước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là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15 – 3 = 12 </a:t>
            </a:r>
            <a:r>
              <a:rPr lang="en-US" b="1" dirty="0">
                <a:solidFill>
                  <a:srgbClr val="002060"/>
                </a:solidFill>
              </a:rPr>
              <a:t>(con)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2060"/>
                </a:solidFill>
              </a:rPr>
              <a:t>Đáp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12</a:t>
            </a:r>
            <a:r>
              <a:rPr lang="en-US" b="1" dirty="0">
                <a:solidFill>
                  <a:srgbClr val="002060"/>
                </a:solidFill>
              </a:rPr>
              <a:t> con </a:t>
            </a:r>
            <a:r>
              <a:rPr lang="en-US" b="1" dirty="0" err="1">
                <a:solidFill>
                  <a:srgbClr val="002060"/>
                </a:solidFill>
              </a:rPr>
              <a:t>cá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sấu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95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3523966" y="201649"/>
            <a:ext cx="1702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493805" y="1067587"/>
            <a:ext cx="4705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Chơi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theo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nhóm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Người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bắt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đầu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từ</a:t>
            </a:r>
            <a:r>
              <a:rPr lang="en-US" b="1" dirty="0">
                <a:solidFill>
                  <a:srgbClr val="002060"/>
                </a:solidFill>
              </a:rPr>
              <a:t> ô </a:t>
            </a:r>
            <a:r>
              <a:rPr lang="en-US" b="1" dirty="0" err="1">
                <a:solidFill>
                  <a:srgbClr val="002060"/>
                </a:solidFill>
              </a:rPr>
              <a:t>Xuất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phát</a:t>
            </a:r>
            <a:r>
              <a:rPr lang="en-US" b="1" dirty="0">
                <a:solidFill>
                  <a:srgbClr val="002060"/>
                </a:solidFill>
              </a:rPr>
              <a:t>. Khi </a:t>
            </a:r>
            <a:r>
              <a:rPr lang="en-US" b="1" dirty="0" err="1">
                <a:solidFill>
                  <a:srgbClr val="002060"/>
                </a:solidFill>
              </a:rPr>
              <a:t>đến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lượt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người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gieo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xúc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xắc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Đếm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chấm</a:t>
            </a:r>
            <a:r>
              <a:rPr lang="en-US" b="1" dirty="0">
                <a:solidFill>
                  <a:srgbClr val="002060"/>
                </a:solidFill>
              </a:rPr>
              <a:t> ở </a:t>
            </a:r>
            <a:r>
              <a:rPr lang="en-US" b="1" dirty="0" err="1">
                <a:solidFill>
                  <a:srgbClr val="002060"/>
                </a:solidFill>
              </a:rPr>
              <a:t>mặt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trên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xúc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xắc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rồi</a:t>
            </a:r>
            <a:r>
              <a:rPr lang="en-US" b="1" dirty="0">
                <a:solidFill>
                  <a:srgbClr val="002060"/>
                </a:solidFill>
              </a:rPr>
              <a:t> di </a:t>
            </a:r>
            <a:r>
              <a:rPr lang="en-US" b="1" dirty="0" err="1">
                <a:solidFill>
                  <a:srgbClr val="002060"/>
                </a:solidFill>
              </a:rPr>
              <a:t>chuyển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ô </a:t>
            </a:r>
            <a:r>
              <a:rPr lang="en-US" b="1" dirty="0" err="1">
                <a:solidFill>
                  <a:srgbClr val="002060"/>
                </a:solidFill>
              </a:rPr>
              <a:t>bằng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chấm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đó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Nêu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kết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quả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phép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tính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tại</a:t>
            </a:r>
            <a:r>
              <a:rPr lang="en-US" b="1" dirty="0">
                <a:solidFill>
                  <a:srgbClr val="002060"/>
                </a:solidFill>
              </a:rPr>
              <a:t> ô </a:t>
            </a:r>
            <a:r>
              <a:rPr lang="en-US" b="1" dirty="0" err="1">
                <a:solidFill>
                  <a:srgbClr val="002060"/>
                </a:solidFill>
              </a:rPr>
              <a:t>đi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đến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rồi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bắt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một</a:t>
            </a:r>
            <a:r>
              <a:rPr lang="en-US" b="1" dirty="0">
                <a:solidFill>
                  <a:srgbClr val="002060"/>
                </a:solidFill>
              </a:rPr>
              <a:t> con </a:t>
            </a:r>
            <a:r>
              <a:rPr lang="en-US" b="1" dirty="0" err="1">
                <a:solidFill>
                  <a:srgbClr val="002060"/>
                </a:solidFill>
              </a:rPr>
              <a:t>vịt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ghi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số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bằng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kết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quả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đó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-</a:t>
            </a:r>
            <a:r>
              <a:rPr lang="en-US" b="1" dirty="0" err="1">
                <a:solidFill>
                  <a:srgbClr val="002060"/>
                </a:solidFill>
              </a:rPr>
              <a:t>Trò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chơi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kết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thúc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khi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bắt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được</a:t>
            </a:r>
            <a:r>
              <a:rPr lang="en-US" b="1" dirty="0">
                <a:solidFill>
                  <a:srgbClr val="002060"/>
                </a:solidFill>
              </a:rPr>
              <a:t> 5 con </a:t>
            </a:r>
            <a:r>
              <a:rPr lang="en-US" b="1" dirty="0" err="1">
                <a:solidFill>
                  <a:srgbClr val="002060"/>
                </a:solidFill>
              </a:rPr>
              <a:t>vịt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913" y="351574"/>
            <a:ext cx="1137293" cy="1243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51574"/>
            <a:ext cx="3538436" cy="4521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486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305</Words>
  <Application>Microsoft Office PowerPoint</Application>
  <PresentationFormat>On-screen Show (16:9)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MAIHUNG</cp:lastModifiedBy>
  <cp:revision>257</cp:revision>
  <dcterms:created xsi:type="dcterms:W3CDTF">2021-01-09T02:19:28Z</dcterms:created>
  <dcterms:modified xsi:type="dcterms:W3CDTF">2025-04-12T04:03:00Z</dcterms:modified>
</cp:coreProperties>
</file>