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6"/>
  </p:notesMasterIdLst>
  <p:sldIdLst>
    <p:sldId id="306" r:id="rId2"/>
    <p:sldId id="304" r:id="rId3"/>
    <p:sldId id="305" r:id="rId4"/>
    <p:sldId id="296" r:id="rId5"/>
    <p:sldId id="297" r:id="rId6"/>
    <p:sldId id="294" r:id="rId7"/>
    <p:sldId id="298" r:id="rId8"/>
    <p:sldId id="300" r:id="rId9"/>
    <p:sldId id="301" r:id="rId10"/>
    <p:sldId id="302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D4"/>
    <a:srgbClr val="FFEDD1"/>
    <a:srgbClr val="FFE1AF"/>
    <a:srgbClr val="FFD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63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0F372-F7D7-8764-44AA-AA701E17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6"/>
            <a:ext cx="12192000" cy="2180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A8CBC6-C562-274A-DF67-FAF5CDE81422}"/>
              </a:ext>
            </a:extLst>
          </p:cNvPr>
          <p:cNvSpPr/>
          <p:nvPr/>
        </p:nvSpPr>
        <p:spPr>
          <a:xfrm>
            <a:off x="4053840" y="8382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45B9A-1C31-1A3C-F778-95B2138033E5}"/>
              </a:ext>
            </a:extLst>
          </p:cNvPr>
          <p:cNvSpPr/>
          <p:nvPr/>
        </p:nvSpPr>
        <p:spPr>
          <a:xfrm>
            <a:off x="6294120" y="8382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DFCE84-4CC3-0CE7-A836-310A10A88297}"/>
              </a:ext>
            </a:extLst>
          </p:cNvPr>
          <p:cNvSpPr/>
          <p:nvPr/>
        </p:nvSpPr>
        <p:spPr>
          <a:xfrm>
            <a:off x="8702040" y="8382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7DA618-C5BB-ACBE-1664-F06CE0593821}"/>
              </a:ext>
            </a:extLst>
          </p:cNvPr>
          <p:cNvSpPr/>
          <p:nvPr/>
        </p:nvSpPr>
        <p:spPr>
          <a:xfrm>
            <a:off x="11079481" y="8382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68917-2454-732A-44EB-D25FAA4615EA}"/>
              </a:ext>
            </a:extLst>
          </p:cNvPr>
          <p:cNvSpPr/>
          <p:nvPr/>
        </p:nvSpPr>
        <p:spPr>
          <a:xfrm>
            <a:off x="4071146" y="14170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21FDB-2510-19C7-B01B-1FC4C3CF94FB}"/>
              </a:ext>
            </a:extLst>
          </p:cNvPr>
          <p:cNvSpPr/>
          <p:nvPr/>
        </p:nvSpPr>
        <p:spPr>
          <a:xfrm>
            <a:off x="6294120" y="14170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921D78-5EDA-1220-CF0A-ED98B27E2229}"/>
              </a:ext>
            </a:extLst>
          </p:cNvPr>
          <p:cNvSpPr/>
          <p:nvPr/>
        </p:nvSpPr>
        <p:spPr>
          <a:xfrm>
            <a:off x="8724900" y="1376045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D7860F-5B65-B012-2A63-6E59B354100F}"/>
              </a:ext>
            </a:extLst>
          </p:cNvPr>
          <p:cNvSpPr/>
          <p:nvPr/>
        </p:nvSpPr>
        <p:spPr>
          <a:xfrm>
            <a:off x="11094721" y="1452536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3915251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AFF35E-D270-42EC-65D1-7CE0165A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" y="0"/>
            <a:ext cx="12080343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A83B54-D257-479A-C31A-0B8465213242}"/>
              </a:ext>
            </a:extLst>
          </p:cNvPr>
          <p:cNvSpPr/>
          <p:nvPr/>
        </p:nvSpPr>
        <p:spPr>
          <a:xfrm>
            <a:off x="1457325" y="2790825"/>
            <a:ext cx="1028700" cy="704850"/>
          </a:xfrm>
          <a:custGeom>
            <a:avLst/>
            <a:gdLst>
              <a:gd name="connsiteX0" fmla="*/ 0 w 1028700"/>
              <a:gd name="connsiteY0" fmla="*/ 704850 h 704850"/>
              <a:gd name="connsiteX1" fmla="*/ 1028700 w 1028700"/>
              <a:gd name="connsiteY1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0" h="704850">
                <a:moveTo>
                  <a:pt x="0" y="704850"/>
                </a:moveTo>
                <a:cubicBezTo>
                  <a:pt x="484981" y="412750"/>
                  <a:pt x="969963" y="120650"/>
                  <a:pt x="102870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1076D2-A05F-BC58-DD2D-537240DE11CA}"/>
              </a:ext>
            </a:extLst>
          </p:cNvPr>
          <p:cNvSpPr/>
          <p:nvPr/>
        </p:nvSpPr>
        <p:spPr>
          <a:xfrm>
            <a:off x="7929034" y="2286000"/>
            <a:ext cx="1879168" cy="1259522"/>
          </a:xfrm>
          <a:custGeom>
            <a:avLst/>
            <a:gdLst>
              <a:gd name="connsiteX0" fmla="*/ 33866 w 1879168"/>
              <a:gd name="connsiteY0" fmla="*/ 0 h 1259522"/>
              <a:gd name="connsiteX1" fmla="*/ 14816 w 1879168"/>
              <a:gd name="connsiteY1" fmla="*/ 142875 h 1259522"/>
              <a:gd name="connsiteX2" fmla="*/ 224366 w 1879168"/>
              <a:gd name="connsiteY2" fmla="*/ 628650 h 1259522"/>
              <a:gd name="connsiteX3" fmla="*/ 1795991 w 1879168"/>
              <a:gd name="connsiteY3" fmla="*/ 1200150 h 1259522"/>
              <a:gd name="connsiteX4" fmla="*/ 1776941 w 1879168"/>
              <a:gd name="connsiteY4" fmla="*/ 1162050 h 125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168" h="1259522">
                <a:moveTo>
                  <a:pt x="33866" y="0"/>
                </a:moveTo>
                <a:cubicBezTo>
                  <a:pt x="8466" y="19050"/>
                  <a:pt x="-16934" y="38100"/>
                  <a:pt x="14816" y="142875"/>
                </a:cubicBezTo>
                <a:cubicBezTo>
                  <a:pt x="46566" y="247650"/>
                  <a:pt x="-72497" y="452437"/>
                  <a:pt x="224366" y="628650"/>
                </a:cubicBezTo>
                <a:cubicBezTo>
                  <a:pt x="521229" y="804863"/>
                  <a:pt x="1537229" y="1111250"/>
                  <a:pt x="1795991" y="1200150"/>
                </a:cubicBezTo>
                <a:cubicBezTo>
                  <a:pt x="2054753" y="1289050"/>
                  <a:pt x="1611841" y="1279525"/>
                  <a:pt x="1776941" y="11620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4D33ED-E81C-3634-82C2-2D4D7EDF64C7}"/>
              </a:ext>
            </a:extLst>
          </p:cNvPr>
          <p:cNvSpPr/>
          <p:nvPr/>
        </p:nvSpPr>
        <p:spPr>
          <a:xfrm>
            <a:off x="3676650" y="4362450"/>
            <a:ext cx="2987705" cy="1257300"/>
          </a:xfrm>
          <a:custGeom>
            <a:avLst/>
            <a:gdLst>
              <a:gd name="connsiteX0" fmla="*/ 0 w 2987705"/>
              <a:gd name="connsiteY0" fmla="*/ 1257300 h 1257300"/>
              <a:gd name="connsiteX1" fmla="*/ 923925 w 2987705"/>
              <a:gd name="connsiteY1" fmla="*/ 552450 h 1257300"/>
              <a:gd name="connsiteX2" fmla="*/ 2828925 w 2987705"/>
              <a:gd name="connsiteY2" fmla="*/ 523875 h 1257300"/>
              <a:gd name="connsiteX3" fmla="*/ 2905125 w 2987705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705" h="1257300">
                <a:moveTo>
                  <a:pt x="0" y="1257300"/>
                </a:moveTo>
                <a:cubicBezTo>
                  <a:pt x="226219" y="965993"/>
                  <a:pt x="452438" y="674687"/>
                  <a:pt x="923925" y="552450"/>
                </a:cubicBezTo>
                <a:cubicBezTo>
                  <a:pt x="1395412" y="430213"/>
                  <a:pt x="2498725" y="615950"/>
                  <a:pt x="2828925" y="523875"/>
                </a:cubicBezTo>
                <a:cubicBezTo>
                  <a:pt x="3159125" y="431800"/>
                  <a:pt x="2865438" y="128587"/>
                  <a:pt x="2905125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EBD3B1-912B-4E3D-B2B9-57169CAE6199}"/>
              </a:ext>
            </a:extLst>
          </p:cNvPr>
          <p:cNvSpPr/>
          <p:nvPr/>
        </p:nvSpPr>
        <p:spPr>
          <a:xfrm>
            <a:off x="4528629" y="4352925"/>
            <a:ext cx="586296" cy="1466850"/>
          </a:xfrm>
          <a:custGeom>
            <a:avLst/>
            <a:gdLst>
              <a:gd name="connsiteX0" fmla="*/ 224346 w 586296"/>
              <a:gd name="connsiteY0" fmla="*/ 0 h 1466850"/>
              <a:gd name="connsiteX1" fmla="*/ 14796 w 586296"/>
              <a:gd name="connsiteY1" fmla="*/ 1171575 h 1466850"/>
              <a:gd name="connsiteX2" fmla="*/ 586296 w 586296"/>
              <a:gd name="connsiteY2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296" h="1466850">
                <a:moveTo>
                  <a:pt x="224346" y="0"/>
                </a:moveTo>
                <a:cubicBezTo>
                  <a:pt x="89408" y="463550"/>
                  <a:pt x="-45529" y="927100"/>
                  <a:pt x="14796" y="1171575"/>
                </a:cubicBezTo>
                <a:cubicBezTo>
                  <a:pt x="75121" y="1416050"/>
                  <a:pt x="330708" y="1441450"/>
                  <a:pt x="586296" y="14668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492ED31-A8DC-954C-5B01-36484F5A6132}"/>
              </a:ext>
            </a:extLst>
          </p:cNvPr>
          <p:cNvSpPr/>
          <p:nvPr/>
        </p:nvSpPr>
        <p:spPr>
          <a:xfrm>
            <a:off x="8353425" y="4381500"/>
            <a:ext cx="887091" cy="1333500"/>
          </a:xfrm>
          <a:custGeom>
            <a:avLst/>
            <a:gdLst>
              <a:gd name="connsiteX0" fmla="*/ 0 w 887091"/>
              <a:gd name="connsiteY0" fmla="*/ 0 h 1333500"/>
              <a:gd name="connsiteX1" fmla="*/ 876300 w 887091"/>
              <a:gd name="connsiteY1" fmla="*/ 933450 h 1333500"/>
              <a:gd name="connsiteX2" fmla="*/ 409575 w 887091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091" h="1333500">
                <a:moveTo>
                  <a:pt x="0" y="0"/>
                </a:moveTo>
                <a:cubicBezTo>
                  <a:pt x="404019" y="355600"/>
                  <a:pt x="808038" y="711200"/>
                  <a:pt x="876300" y="933450"/>
                </a:cubicBezTo>
                <a:cubicBezTo>
                  <a:pt x="944563" y="1155700"/>
                  <a:pt x="677069" y="1244600"/>
                  <a:pt x="409575" y="13335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2408555" y="1510030"/>
          <a:ext cx="853249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liền trước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đã 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liền sau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35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400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34010" y="133350"/>
            <a:ext cx="1207135" cy="760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6100" y="3662045"/>
            <a:ext cx="831850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15855" y="3679190"/>
            <a:ext cx="831850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56100" y="4389120"/>
            <a:ext cx="831850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55530" y="4409440"/>
            <a:ext cx="831850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56100" y="5058410"/>
            <a:ext cx="831850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15855" y="5058410"/>
            <a:ext cx="831850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78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390" y="953770"/>
            <a:ext cx="5544820" cy="40030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60" y="1235075"/>
            <a:ext cx="3862705" cy="1365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2250" y="212725"/>
            <a:ext cx="680085" cy="619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9775" y="2728595"/>
            <a:ext cx="4533900" cy="9226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24, 37, 42, 45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590" y="3861435"/>
            <a:ext cx="3508375" cy="1386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02335" y="5547995"/>
            <a:ext cx="4533900" cy="9226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24 + 45 =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bldLvl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505" y="113665"/>
            <a:ext cx="9191625" cy="5074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54275" y="5356225"/>
            <a:ext cx="7646670" cy="1365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Lớp 2A trồng được hơn lớp 2B số cây là:</a:t>
            </a:r>
          </a:p>
          <a:p>
            <a:pPr algn="ctr"/>
            <a:r>
              <a:rPr lang="en-US" sz="3200"/>
              <a:t>29 - 25 = 4 (cây)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94" y="1698765"/>
            <a:ext cx="1137812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11:</a:t>
            </a: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2980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64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8B74B1-0B3F-0EAE-EC7E-6C71A879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1" y="93028"/>
            <a:ext cx="3166407" cy="12740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74CFC8-D89C-7693-61C7-C50FCB508EFC}"/>
              </a:ext>
            </a:extLst>
          </p:cNvPr>
          <p:cNvSpPr/>
          <p:nvPr/>
        </p:nvSpPr>
        <p:spPr>
          <a:xfrm>
            <a:off x="37725" y="5424874"/>
            <a:ext cx="2387599" cy="62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6E21FA-7895-7199-2C6A-D530082E697C}"/>
              </a:ext>
            </a:extLst>
          </p:cNvPr>
          <p:cNvSpPr/>
          <p:nvPr/>
        </p:nvSpPr>
        <p:spPr>
          <a:xfrm>
            <a:off x="6968490" y="2232128"/>
            <a:ext cx="3751579" cy="62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EC2DE5-CC68-2537-BC7C-E70D307EC8CC}"/>
              </a:ext>
            </a:extLst>
          </p:cNvPr>
          <p:cNvSpPr/>
          <p:nvPr/>
        </p:nvSpPr>
        <p:spPr>
          <a:xfrm>
            <a:off x="1660957" y="1294805"/>
            <a:ext cx="9241505" cy="1081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5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ED8C3561-3152-1944-E2EB-BA3CFBE2582E}"/>
              </a:ext>
            </a:extLst>
          </p:cNvPr>
          <p:cNvSpPr/>
          <p:nvPr/>
        </p:nvSpPr>
        <p:spPr>
          <a:xfrm>
            <a:off x="8844279" y="2496625"/>
            <a:ext cx="3143645" cy="1252113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5 = 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DD29448-7069-0C2B-ED4F-B6157B270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848" y="2530349"/>
            <a:ext cx="4111098" cy="35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4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8B74B1-0B3F-0EAE-EC7E-6C71A879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1" y="93028"/>
            <a:ext cx="3166407" cy="12740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74CFC8-D89C-7693-61C7-C50FCB508EFC}"/>
              </a:ext>
            </a:extLst>
          </p:cNvPr>
          <p:cNvSpPr/>
          <p:nvPr/>
        </p:nvSpPr>
        <p:spPr>
          <a:xfrm>
            <a:off x="37725" y="5424874"/>
            <a:ext cx="2387599" cy="62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7D2A31D-4731-D1B0-2540-CFC05BBB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36" y="2701084"/>
            <a:ext cx="1622557" cy="33062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5CFB2E-E167-3D61-0BAB-BAFBBBD23C57}"/>
              </a:ext>
            </a:extLst>
          </p:cNvPr>
          <p:cNvSpPr/>
          <p:nvPr/>
        </p:nvSpPr>
        <p:spPr>
          <a:xfrm>
            <a:off x="4722726" y="278400"/>
            <a:ext cx="3737986" cy="9474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5 = ?</a:t>
            </a:r>
          </a:p>
          <a:p>
            <a:pPr algn="ctr"/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F61AD63-29F0-CFCB-6564-C38EF7AD80D4}"/>
              </a:ext>
            </a:extLst>
          </p:cNvPr>
          <p:cNvSpPr/>
          <p:nvPr/>
        </p:nvSpPr>
        <p:spPr>
          <a:xfrm>
            <a:off x="342987" y="1291101"/>
            <a:ext cx="4879816" cy="185392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10, 9, 8, 7, 6.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11 - 5 =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961AB-EB02-0171-A17E-01EC34B90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895" y="3404933"/>
            <a:ext cx="2400300" cy="34385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33C1729-C789-0081-5318-72E64E6AD9F2}"/>
              </a:ext>
            </a:extLst>
          </p:cNvPr>
          <p:cNvSpPr/>
          <p:nvPr/>
        </p:nvSpPr>
        <p:spPr>
          <a:xfrm flipH="1">
            <a:off x="7144735" y="1367092"/>
            <a:ext cx="4249195" cy="185392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BBB492-8760-E082-EDDE-B8CC98120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993" y="4855514"/>
            <a:ext cx="5109598" cy="14227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0C5DC9-28F5-52AE-9A64-DFF409E8B4D8}"/>
              </a:ext>
            </a:extLst>
          </p:cNvPr>
          <p:cNvSpPr/>
          <p:nvPr/>
        </p:nvSpPr>
        <p:spPr>
          <a:xfrm>
            <a:off x="7152832" y="3551274"/>
            <a:ext cx="2632063" cy="2727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11=10+1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10 - 5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+ 1 = 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D419EA-FB4F-5DD4-6727-AEE79CA93BFD}"/>
              </a:ext>
            </a:extLst>
          </p:cNvPr>
          <p:cNvSpPr/>
          <p:nvPr/>
        </p:nvSpPr>
        <p:spPr>
          <a:xfrm>
            <a:off x="7053688" y="6068946"/>
            <a:ext cx="2814048" cy="7890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5 = 6</a:t>
            </a:r>
          </a:p>
        </p:txBody>
      </p:sp>
    </p:spTree>
    <p:extLst>
      <p:ext uri="{BB962C8B-B14F-4D97-AF65-F5344CB8AC3E}">
        <p14:creationId xmlns:p14="http://schemas.microsoft.com/office/powerpoint/2010/main" val="3477439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5397CA-59AF-D516-2741-AD59821F2F12}"/>
              </a:ext>
            </a:extLst>
          </p:cNvPr>
          <p:cNvSpPr/>
          <p:nvPr/>
        </p:nvSpPr>
        <p:spPr>
          <a:xfrm>
            <a:off x="1505450" y="1655799"/>
            <a:ext cx="3878558" cy="2935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– 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10 + 1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10 - 6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+ 1 =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11 – 6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59130" y="3089134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C4C89-A492-C930-8987-D4958CF2A055}"/>
              </a:ext>
            </a:extLst>
          </p:cNvPr>
          <p:cNvSpPr/>
          <p:nvPr/>
        </p:nvSpPr>
        <p:spPr>
          <a:xfrm>
            <a:off x="5730399" y="1583409"/>
            <a:ext cx="3843656" cy="2935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–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13  = 10 + 3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  ?   = 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   + 3  =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13 – 5 = 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14FFC4C-28C8-6A04-6EA9-3EFFDD6A2D7D}"/>
              </a:ext>
            </a:extLst>
          </p:cNvPr>
          <p:cNvSpPr/>
          <p:nvPr/>
        </p:nvSpPr>
        <p:spPr>
          <a:xfrm>
            <a:off x="7819867" y="3020552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C3FDDF37-596F-560B-9BF4-FEC388320C3D}"/>
              </a:ext>
            </a:extLst>
          </p:cNvPr>
          <p:cNvSpPr/>
          <p:nvPr/>
        </p:nvSpPr>
        <p:spPr>
          <a:xfrm>
            <a:off x="6901499" y="2591611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2E2AA688-BCFC-C3AA-DC2C-F93E95EBBAA8}"/>
              </a:ext>
            </a:extLst>
          </p:cNvPr>
          <p:cNvSpPr/>
          <p:nvPr/>
        </p:nvSpPr>
        <p:spPr>
          <a:xfrm>
            <a:off x="7805420" y="2543985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A4DF3A04-7998-8B06-ADA3-4426DE79EA5A}"/>
              </a:ext>
            </a:extLst>
          </p:cNvPr>
          <p:cNvSpPr/>
          <p:nvPr/>
        </p:nvSpPr>
        <p:spPr>
          <a:xfrm>
            <a:off x="6071234" y="3028173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4EE50D54-F69B-2106-B1C3-FA903A3EDB02}"/>
              </a:ext>
            </a:extLst>
          </p:cNvPr>
          <p:cNvSpPr/>
          <p:nvPr/>
        </p:nvSpPr>
        <p:spPr>
          <a:xfrm>
            <a:off x="3361695" y="4116705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309500D7-1486-D781-DF83-2F862C398E58}"/>
              </a:ext>
            </a:extLst>
          </p:cNvPr>
          <p:cNvSpPr/>
          <p:nvPr/>
        </p:nvSpPr>
        <p:spPr>
          <a:xfrm>
            <a:off x="7693025" y="4012883"/>
            <a:ext cx="527050" cy="466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09092F-93EB-B8C3-4B0C-EDDBC181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27" y="1385308"/>
            <a:ext cx="906448" cy="10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1" animBg="1"/>
      <p:bldP spid="12" grpId="2" animBg="1"/>
      <p:bldP spid="6" grpId="0" animBg="1"/>
      <p:bldP spid="7" grpId="1" animBg="1"/>
      <p:bldP spid="7" grpId="2" animBg="1"/>
      <p:bldP spid="8" grpId="1" animBg="1"/>
      <p:bldP spid="8" grpId="2" animBg="1"/>
      <p:bldP spid="10" grpId="1" animBg="1"/>
      <p:bldP spid="10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505836" y="2775652"/>
            <a:ext cx="4899025" cy="263715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11 – 2 =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0F372-F7D7-8764-44AA-AA701E17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6"/>
            <a:ext cx="12192000" cy="2180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323DD3-39C8-6E1B-8E01-D5121D614824}"/>
              </a:ext>
            </a:extLst>
          </p:cNvPr>
          <p:cNvSpPr/>
          <p:nvPr/>
        </p:nvSpPr>
        <p:spPr>
          <a:xfrm>
            <a:off x="6868321" y="3628726"/>
            <a:ext cx="609600" cy="745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55061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0F372-F7D7-8764-44AA-AA701E17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6"/>
            <a:ext cx="12192000" cy="2180974"/>
          </a:xfrm>
          <a:prstGeom prst="rect">
            <a:avLst/>
          </a:prstGeom>
        </p:spPr>
      </p:pic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B749AEC5-D874-0685-FB29-015519B76F41}"/>
              </a:ext>
            </a:extLst>
          </p:cNvPr>
          <p:cNvSpPr/>
          <p:nvPr/>
        </p:nvSpPr>
        <p:spPr>
          <a:xfrm>
            <a:off x="-5226684" y="2568279"/>
            <a:ext cx="4899025" cy="263715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11 – 3 =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09D5-8F34-7EDD-4F1C-BA4A936BC7B5}"/>
              </a:ext>
            </a:extLst>
          </p:cNvPr>
          <p:cNvSpPr/>
          <p:nvPr/>
        </p:nvSpPr>
        <p:spPr>
          <a:xfrm>
            <a:off x="-1909919" y="3513950"/>
            <a:ext cx="609600" cy="745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A80B47-B384-6D18-AFA0-B91DBD4A2F5E}"/>
              </a:ext>
            </a:extLst>
          </p:cNvPr>
          <p:cNvSpPr/>
          <p:nvPr/>
        </p:nvSpPr>
        <p:spPr>
          <a:xfrm>
            <a:off x="4053840" y="8382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3405231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60F372-F7D7-8764-44AA-AA701E17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6"/>
            <a:ext cx="12192000" cy="2180974"/>
          </a:xfrm>
          <a:prstGeom prst="rect">
            <a:avLst/>
          </a:prstGeom>
        </p:spPr>
      </p:pic>
      <p:sp>
        <p:nvSpPr>
          <p:cNvPr id="2" name="Rounded Rectangular Callout 7">
            <a:extLst>
              <a:ext uri="{FF2B5EF4-FFF2-40B4-BE49-F238E27FC236}">
                <a16:creationId xmlns:a16="http://schemas.microsoft.com/office/drawing/2014/main" id="{B749AEC5-D874-0685-FB29-015519B76F41}"/>
              </a:ext>
            </a:extLst>
          </p:cNvPr>
          <p:cNvSpPr/>
          <p:nvPr/>
        </p:nvSpPr>
        <p:spPr>
          <a:xfrm>
            <a:off x="3489961" y="2903850"/>
            <a:ext cx="4899025" cy="263715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11 – 3 =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C09D5-8F34-7EDD-4F1C-BA4A936BC7B5}"/>
              </a:ext>
            </a:extLst>
          </p:cNvPr>
          <p:cNvSpPr/>
          <p:nvPr/>
        </p:nvSpPr>
        <p:spPr>
          <a:xfrm>
            <a:off x="6806726" y="3849521"/>
            <a:ext cx="609600" cy="745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40BBD-B3DE-2AB7-6595-6BC73D832195}"/>
              </a:ext>
            </a:extLst>
          </p:cNvPr>
          <p:cNvSpPr/>
          <p:nvPr/>
        </p:nvSpPr>
        <p:spPr>
          <a:xfrm>
            <a:off x="4053840" y="838200"/>
            <a:ext cx="807720" cy="396240"/>
          </a:xfrm>
          <a:prstGeom prst="rect">
            <a:avLst/>
          </a:prstGeom>
          <a:solidFill>
            <a:srgbClr val="FBFC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3997022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295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微软雅黑</vt:lpstr>
      <vt:lpstr>Arial</vt:lpstr>
      <vt:lpstr>Calibri</vt:lpstr>
      <vt:lpstr>DFPOP1-W9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MAIHUNG</cp:lastModifiedBy>
  <cp:revision>14</cp:revision>
  <dcterms:created xsi:type="dcterms:W3CDTF">2021-05-07T10:25:00Z</dcterms:created>
  <dcterms:modified xsi:type="dcterms:W3CDTF">2025-04-12T04:03:32Z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