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10"/>
  </p:notesMasterIdLst>
  <p:sldIdLst>
    <p:sldId id="306" r:id="rId2"/>
    <p:sldId id="304" r:id="rId3"/>
    <p:sldId id="305" r:id="rId4"/>
    <p:sldId id="271" r:id="rId5"/>
    <p:sldId id="272" r:id="rId6"/>
    <p:sldId id="291" r:id="rId7"/>
    <p:sldId id="292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D4"/>
    <a:srgbClr val="FFEDD1"/>
    <a:srgbClr val="FFE1AF"/>
    <a:srgbClr val="FFD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7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635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9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8300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 2A</a:t>
            </a:r>
            <a:endParaRPr lang="en-US" sz="4500" b="1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4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632" y="44279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046"/>
            <a:ext cx="12196868" cy="1356902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4"/>
            <a:ext cx="4328770" cy="1356902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6" y="3175992"/>
            <a:ext cx="2472596" cy="36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8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694" y="1698765"/>
            <a:ext cx="11378129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</a:t>
            </a:r>
            <a:r>
              <a:rPr kumimoji="0" lang="en-US" sz="58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 11:</a:t>
            </a:r>
            <a:r>
              <a:rPr kumimoji="0" lang="en-US" sz="5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TRỪ(qua 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129803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4615"/>
            <a:ext cx="2423160" cy="104394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87E75E-2ECA-1942-1764-FD4B6A7E74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570" y="269875"/>
            <a:ext cx="3481070" cy="632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840" y="1437005"/>
            <a:ext cx="8634095" cy="4572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409690" y="1978025"/>
            <a:ext cx="497205" cy="51689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63000" y="3170555"/>
            <a:ext cx="497205" cy="51689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7820" y="4337050"/>
            <a:ext cx="497205" cy="51689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763000" y="5492115"/>
            <a:ext cx="497205" cy="51689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9145" y="455930"/>
            <a:ext cx="4453255" cy="20764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2250" y="212725"/>
            <a:ext cx="680085" cy="6191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5" y="1148080"/>
            <a:ext cx="5870575" cy="118491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388745" y="2505075"/>
            <a:ext cx="4798060" cy="933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30, 35, 50, 53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45" y="3703320"/>
            <a:ext cx="6093460" cy="118618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337945" y="5000625"/>
            <a:ext cx="4798060" cy="933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53 - 30 =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bldLvl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420" y="1505585"/>
            <a:ext cx="10888980" cy="28289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84065" y="2626995"/>
            <a:ext cx="537210" cy="61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&lt;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3905" y="3560445"/>
            <a:ext cx="537210" cy="61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&gt;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65565" y="3498850"/>
            <a:ext cx="537210" cy="680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" y="491490"/>
            <a:ext cx="11038840" cy="55600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720" y="117475"/>
            <a:ext cx="8787765" cy="66052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58</Words>
  <Application>Microsoft Office PowerPoint</Application>
  <PresentationFormat>Widescreen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微软雅黑</vt:lpstr>
      <vt:lpstr>微软雅黑</vt:lpstr>
      <vt:lpstr>Arial</vt:lpstr>
      <vt:lpstr>Calibri</vt:lpstr>
      <vt:lpstr>DFPOP1-W9</vt:lpstr>
      <vt:lpstr>Times New Roman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Lenovo</dc:creator>
  <cp:lastModifiedBy>MAIHUNG</cp:lastModifiedBy>
  <cp:revision>13</cp:revision>
  <dcterms:created xsi:type="dcterms:W3CDTF">2021-05-07T10:25:00Z</dcterms:created>
  <dcterms:modified xsi:type="dcterms:W3CDTF">2025-04-12T04:03:25Z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