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12"/>
  </p:notesMasterIdLst>
  <p:sldIdLst>
    <p:sldId id="288" r:id="rId4"/>
    <p:sldId id="262" r:id="rId5"/>
    <p:sldId id="287" r:id="rId6"/>
    <p:sldId id="264" r:id="rId7"/>
    <p:sldId id="265" r:id="rId8"/>
    <p:sldId id="266" r:id="rId9"/>
    <p:sldId id="267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5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(qua 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1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598" y="53429"/>
            <a:ext cx="1729740" cy="716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75" y="1139190"/>
            <a:ext cx="7938770" cy="33826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061575" y="3124200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81895" y="3529965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61575" y="3966210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1674E5-CBD5-403F-A047-A703136A33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70" y="229870"/>
            <a:ext cx="8986520" cy="60585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43655" y="2971800"/>
            <a:ext cx="2228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64555" y="363093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4980" y="5031105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24770" y="572135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" y="167640"/>
            <a:ext cx="2176145" cy="929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60" y="1874520"/>
            <a:ext cx="8422640" cy="2133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334635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44795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16825" y="274828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7145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39655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59340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440" y="709295"/>
            <a:ext cx="8329930" cy="46323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08090" y="1643380"/>
            <a:ext cx="1704340" cy="16122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37145" y="1217295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74955"/>
            <a:ext cx="9455785" cy="55352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69050" y="112585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20990" y="251523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21220" y="473646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91025" y="5020310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03245" y="309308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</Words>
  <Application>Microsoft Office PowerPoint</Application>
  <PresentationFormat>Widescreen</PresentationFormat>
  <Paragraphs>29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SimSun</vt:lpstr>
      <vt:lpstr>SimSun</vt:lpstr>
      <vt:lpstr>Arial</vt:lpstr>
      <vt:lpstr>Calibri</vt:lpstr>
      <vt:lpstr>Calibri Light</vt:lpstr>
      <vt:lpstr>等线</vt:lpstr>
      <vt:lpstr>DFPOP1-W9</vt:lpstr>
      <vt:lpstr>ITC Avant Garde Std Bk</vt:lpstr>
      <vt:lpstr>Times New Roman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10</cp:revision>
  <dcterms:created xsi:type="dcterms:W3CDTF">2021-05-12T04:39:00Z</dcterms:created>
  <dcterms:modified xsi:type="dcterms:W3CDTF">2025-04-12T07:35:32Z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