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9"/>
  </p:notesMasterIdLst>
  <p:sldIdLst>
    <p:sldId id="289" r:id="rId2"/>
    <p:sldId id="262" r:id="rId3"/>
    <p:sldId id="28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5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9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(qua 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2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0" y="196850"/>
            <a:ext cx="1873250" cy="849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30" y="1727835"/>
            <a:ext cx="9714865" cy="27527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87035" y="2525395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76875" y="3123565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7035" y="3732530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20025" y="2525395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20025" y="3123565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20025" y="3732530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112375" y="2525395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92055" y="3123565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112375" y="3732530"/>
            <a:ext cx="730250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265" y="523240"/>
            <a:ext cx="8376285" cy="226822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07365" y="3804285"/>
            <a:ext cx="3368040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14 - 4 - 3 = 7</a:t>
            </a:r>
          </a:p>
          <a:p>
            <a:pPr algn="ctr"/>
            <a:r>
              <a:rPr lang="en-US" sz="4000"/>
              <a:t>14 - 7 = 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554855" y="3804285"/>
            <a:ext cx="3368040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12 - 2 - 6 = 4</a:t>
            </a:r>
          </a:p>
          <a:p>
            <a:pPr algn="ctr"/>
            <a:r>
              <a:rPr lang="en-US" sz="4000"/>
              <a:t>12 - 8 = 4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418830" y="3804285"/>
            <a:ext cx="3368040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16 - 6 - 3 = 7</a:t>
            </a:r>
          </a:p>
          <a:p>
            <a:pPr algn="ctr"/>
            <a:r>
              <a:rPr lang="en-US" sz="4000"/>
              <a:t>16 - 9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975" y="149225"/>
            <a:ext cx="8180705" cy="526669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702050" y="5537835"/>
            <a:ext cx="5760720" cy="10858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Có số bạn không lấy được bóng là?</a:t>
            </a:r>
          </a:p>
          <a:p>
            <a:pPr algn="ctr"/>
            <a:r>
              <a:rPr lang="en-US" sz="2800"/>
              <a:t>12 - 9 = 3 (bạn)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660" y="1287780"/>
            <a:ext cx="8751570" cy="288861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436235" y="2373630"/>
            <a:ext cx="436245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&gt;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66715" y="3235960"/>
            <a:ext cx="436245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884920" y="2373630"/>
            <a:ext cx="436245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15400" y="3235960"/>
            <a:ext cx="436245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113</Words>
  <Application>Microsoft Office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等线</vt:lpstr>
      <vt:lpstr>DFPOP1-W9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9</cp:revision>
  <dcterms:created xsi:type="dcterms:W3CDTF">2021-05-12T04:39:00Z</dcterms:created>
  <dcterms:modified xsi:type="dcterms:W3CDTF">2025-04-12T07:36:38Z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