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0"/>
  </p:notesMasterIdLst>
  <p:sldIdLst>
    <p:sldId id="294" r:id="rId3"/>
    <p:sldId id="292" r:id="rId4"/>
    <p:sldId id="29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5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1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9"/>
          <p:cNvSpPr txBox="1"/>
          <p:nvPr/>
        </p:nvSpPr>
        <p:spPr>
          <a:xfrm flipH="1">
            <a:off x="392049" y="2296461"/>
            <a:ext cx="10979911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>
              <a:defRPr/>
            </a:pPr>
            <a:r>
              <a:rPr lang="en-US" sz="4400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Bài</a:t>
            </a:r>
            <a:r>
              <a:rPr lang="en-US" sz="44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 13: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defRPr/>
            </a:pP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4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6945" y="1413163"/>
            <a:ext cx="7121237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1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8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630" y="906145"/>
            <a:ext cx="10024110" cy="4941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" y="0"/>
            <a:ext cx="2484120" cy="97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2285" y="1724025"/>
            <a:ext cx="6461125" cy="3307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/>
              <a:t>Bài giải:</a:t>
            </a:r>
          </a:p>
          <a:p>
            <a:pPr algn="ctr"/>
            <a:r>
              <a:rPr lang="en-US" sz="4400"/>
              <a:t>Số bông hoa màu vàng là:</a:t>
            </a:r>
          </a:p>
          <a:p>
            <a:pPr algn="ctr"/>
            <a:r>
              <a:rPr lang="en-US" sz="4400"/>
              <a:t>6 + 3 = 9 (bông)</a:t>
            </a:r>
          </a:p>
          <a:p>
            <a:pPr algn="ctr"/>
            <a:r>
              <a:rPr lang="en-US" sz="4400"/>
              <a:t>Đáp số: 9 bông hoa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65" y="24765"/>
            <a:ext cx="2522220" cy="11201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667515"/>
            <a:ext cx="5453380" cy="4513580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57085" y="1417955"/>
            <a:ext cx="4783455" cy="441706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910830" y="4564380"/>
            <a:ext cx="527685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9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803640" y="4533900"/>
            <a:ext cx="527685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584690" y="4564380"/>
            <a:ext cx="638175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8445" y="5152390"/>
            <a:ext cx="607695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685" y="1290320"/>
            <a:ext cx="10860405" cy="389826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643370" y="3884930"/>
            <a:ext cx="567690" cy="537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03135" y="3884930"/>
            <a:ext cx="447040" cy="537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20025" y="3884930"/>
            <a:ext cx="447040" cy="537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895080" y="3884930"/>
            <a:ext cx="558800" cy="537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95310" y="4585335"/>
            <a:ext cx="558800" cy="537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76</Words>
  <Application>Microsoft Office PowerPoint</Application>
  <PresentationFormat>Widescreen</PresentationFormat>
  <Paragraphs>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SimSun</vt:lpstr>
      <vt:lpstr>SimSun</vt:lpstr>
      <vt:lpstr>Arial</vt:lpstr>
      <vt:lpstr>Calibri</vt:lpstr>
      <vt:lpstr>DFPOP1-W9</vt:lpstr>
      <vt:lpstr>ITC Avant Garde Std Bk</vt:lpstr>
      <vt:lpstr>Times New Roman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15</cp:revision>
  <dcterms:created xsi:type="dcterms:W3CDTF">2021-05-12T10:00:00Z</dcterms:created>
  <dcterms:modified xsi:type="dcterms:W3CDTF">2025-04-12T07:37:26Z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