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11"/>
  </p:notesMasterIdLst>
  <p:sldIdLst>
    <p:sldId id="294" r:id="rId3"/>
    <p:sldId id="292" r:id="rId4"/>
    <p:sldId id="293" r:id="rId5"/>
    <p:sldId id="268" r:id="rId6"/>
    <p:sldId id="283" r:id="rId7"/>
    <p:sldId id="269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91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79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9"/>
          <p:cNvSpPr txBox="1"/>
          <p:nvPr/>
        </p:nvSpPr>
        <p:spPr>
          <a:xfrm flipH="1">
            <a:off x="392049" y="2296461"/>
            <a:ext cx="10979911" cy="210056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lvl="0" algn="ctr">
              <a:defRPr/>
            </a:pPr>
            <a:r>
              <a:rPr lang="en-US" sz="4400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Bài</a:t>
            </a:r>
            <a:r>
              <a:rPr lang="en-US" sz="4400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 13: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>
              <a:defRPr/>
            </a:pP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44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0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76945" y="1413163"/>
            <a:ext cx="7121237" cy="39901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 </a:t>
            </a: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83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45" y="299720"/>
            <a:ext cx="2575560" cy="1021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840" y="1435100"/>
            <a:ext cx="9234805" cy="4129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88590" y="1775460"/>
            <a:ext cx="7403465" cy="3307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/>
              <a:t>Bài giải:</a:t>
            </a:r>
          </a:p>
          <a:p>
            <a:pPr algn="ctr"/>
            <a:r>
              <a:rPr lang="en-US" sz="4400"/>
              <a:t>Số thuyền Nam gấp được là:</a:t>
            </a:r>
          </a:p>
          <a:p>
            <a:pPr algn="ctr"/>
            <a:r>
              <a:rPr lang="en-US" sz="4400"/>
              <a:t>8 - 2 = 6 (cái)</a:t>
            </a:r>
          </a:p>
          <a:p>
            <a:pPr algn="ctr"/>
            <a:r>
              <a:rPr lang="en-US" sz="4400"/>
              <a:t>Đáp số: 6 cái thuyền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25" y="10795"/>
            <a:ext cx="2522220" cy="11569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816" y="1094422"/>
            <a:ext cx="9741299" cy="2073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70" y="3517900"/>
            <a:ext cx="6403340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085" y="3453129"/>
            <a:ext cx="4788169" cy="257619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803784" y="4771548"/>
            <a:ext cx="517525" cy="5575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9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868068" y="4771548"/>
            <a:ext cx="517525" cy="5575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932352" y="4771548"/>
            <a:ext cx="517525" cy="5575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546406" y="5471794"/>
            <a:ext cx="517525" cy="5575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bldLvl="0" animBg="1"/>
      <p:bldP spid="15" grpId="1" animBg="1"/>
      <p:bldP spid="18" grpId="0" bldLvl="0" animBg="1"/>
      <p:bldP spid="18" grpId="1" animBg="1"/>
      <p:bldP spid="19" grpId="0" bldLvl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1685" y="-26035"/>
            <a:ext cx="2423160" cy="10439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85" y="932635"/>
            <a:ext cx="6280150" cy="281686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898640" y="1285875"/>
            <a:ext cx="5293360" cy="305498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92062" y="4340860"/>
            <a:ext cx="5681980" cy="22015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Bài giải:</a:t>
            </a:r>
          </a:p>
          <a:p>
            <a:pPr algn="ctr"/>
            <a:r>
              <a:rPr lang="en-US" sz="2800"/>
              <a:t>Tàu thứ hai có số thùng hàng là:</a:t>
            </a:r>
          </a:p>
          <a:p>
            <a:pPr algn="ctr"/>
            <a:r>
              <a:rPr lang="en-US" sz="2800"/>
              <a:t>20 + 8 = 28 (thùng)</a:t>
            </a:r>
          </a:p>
          <a:p>
            <a:pPr algn="ctr"/>
            <a:r>
              <a:rPr lang="en-US" sz="2800"/>
              <a:t>Đáp số: 28 thùng hàng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3605" y="73660"/>
            <a:ext cx="8690610" cy="1238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10" y="1311910"/>
            <a:ext cx="6355080" cy="387096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87627" y="4850295"/>
            <a:ext cx="6805626" cy="17492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u="sng" dirty="0" err="1"/>
              <a:t>Bài</a:t>
            </a:r>
            <a:r>
              <a:rPr lang="en-US" sz="2800" u="sng" dirty="0"/>
              <a:t> </a:t>
            </a:r>
            <a:r>
              <a:rPr lang="en-US" sz="2800" u="sng" dirty="0" err="1"/>
              <a:t>giải</a:t>
            </a:r>
            <a:endParaRPr lang="en-US" sz="2800" u="sng" dirty="0"/>
          </a:p>
          <a:p>
            <a:pPr algn="ctr"/>
            <a:r>
              <a:rPr lang="en-US" sz="2800" dirty="0" err="1"/>
              <a:t>Đội</a:t>
            </a:r>
            <a:r>
              <a:rPr lang="en-US" sz="2800" dirty="0"/>
              <a:t> Hai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 algn="ctr"/>
            <a:r>
              <a:rPr lang="en-US" sz="2800" dirty="0"/>
              <a:t>11          -       4        =    7 (</a:t>
            </a:r>
            <a:r>
              <a:rPr lang="en-US" sz="2800" dirty="0" err="1"/>
              <a:t>người</a:t>
            </a:r>
            <a:r>
              <a:rPr lang="en-US" sz="2800" dirty="0"/>
              <a:t>)</a:t>
            </a:r>
          </a:p>
          <a:p>
            <a:pPr algn="ctr"/>
            <a:r>
              <a:rPr lang="en-US" sz="2800" dirty="0"/>
              <a:t>           </a:t>
            </a:r>
            <a:r>
              <a:rPr lang="en-US" sz="2800" u="sng" dirty="0" err="1"/>
              <a:t>Đáp</a:t>
            </a:r>
            <a:r>
              <a:rPr lang="en-US" sz="2800" u="sng" dirty="0"/>
              <a:t> </a:t>
            </a:r>
            <a:r>
              <a:rPr lang="en-US" sz="2800" u="sng" dirty="0" err="1"/>
              <a:t>số</a:t>
            </a:r>
            <a:r>
              <a:rPr lang="en-US" sz="2800" u="sng" dirty="0"/>
              <a:t>        </a:t>
            </a:r>
            <a:r>
              <a:rPr lang="en-US" sz="2800" dirty="0"/>
              <a:t>:    7  </a:t>
            </a:r>
            <a:r>
              <a:rPr lang="en-US" sz="2800" dirty="0" err="1"/>
              <a:t>người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4A7BF6-65ED-4D08-9B27-D95FF7D7FB08}"/>
              </a:ext>
            </a:extLst>
          </p:cNvPr>
          <p:cNvSpPr txBox="1"/>
          <p:nvPr/>
        </p:nvSpPr>
        <p:spPr>
          <a:xfrm>
            <a:off x="476885" y="1677730"/>
            <a:ext cx="4772025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:   11 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  :     4  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:  …..  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157</Words>
  <Application>Microsoft Office PowerPoint</Application>
  <PresentationFormat>Widescreen</PresentationFormat>
  <Paragraphs>30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SimSun</vt:lpstr>
      <vt:lpstr>SimSun</vt:lpstr>
      <vt:lpstr>Arial</vt:lpstr>
      <vt:lpstr>Calibri</vt:lpstr>
      <vt:lpstr>DFPOP1-W9</vt:lpstr>
      <vt:lpstr>ITC Avant Garde Std Bk</vt:lpstr>
      <vt:lpstr>Times New Roman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MAIHUNG</cp:lastModifiedBy>
  <cp:revision>15</cp:revision>
  <dcterms:created xsi:type="dcterms:W3CDTF">2021-05-12T10:00:00Z</dcterms:created>
  <dcterms:modified xsi:type="dcterms:W3CDTF">2025-04-12T07:37:41Z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