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0"/>
  </p:notesMasterIdLst>
  <p:sldIdLst>
    <p:sldId id="298" r:id="rId3"/>
    <p:sldId id="296" r:id="rId4"/>
    <p:sldId id="297" r:id="rId5"/>
    <p:sldId id="271" r:id="rId6"/>
    <p:sldId id="272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4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8625" y="1832632"/>
            <a:ext cx="783971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14: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261630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2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65" y="135255"/>
            <a:ext cx="2346960" cy="1043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820" y="135255"/>
            <a:ext cx="8150225" cy="255397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13665" y="3225165"/>
            <a:ext cx="2827020" cy="220154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7 + 6 = 13</a:t>
            </a:r>
          </a:p>
          <a:p>
            <a:pPr algn="ctr"/>
            <a:r>
              <a:rPr lang="en-US" sz="4000"/>
              <a:t>13 - 7 = 6</a:t>
            </a:r>
          </a:p>
          <a:p>
            <a:pPr algn="ctr"/>
            <a:r>
              <a:rPr lang="en-US" sz="4000"/>
              <a:t>13 - 6 = 7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247390" y="3225165"/>
            <a:ext cx="2878455" cy="220154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8 + 4 = 12</a:t>
            </a:r>
          </a:p>
          <a:p>
            <a:pPr algn="ctr"/>
            <a:r>
              <a:rPr lang="en-US" sz="4000"/>
              <a:t>12 - 8 = 4</a:t>
            </a:r>
          </a:p>
          <a:p>
            <a:pPr algn="ctr"/>
            <a:r>
              <a:rPr lang="en-US" sz="4000"/>
              <a:t>12 - 4 = 8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503035" y="3225165"/>
            <a:ext cx="2715260" cy="220154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6 + 8 = 14</a:t>
            </a:r>
          </a:p>
          <a:p>
            <a:pPr algn="ctr"/>
            <a:r>
              <a:rPr lang="en-US" sz="4000"/>
              <a:t>14 - 6 = 8</a:t>
            </a:r>
          </a:p>
          <a:p>
            <a:pPr algn="ctr"/>
            <a:r>
              <a:rPr lang="en-US" sz="4000"/>
              <a:t>14 - 8 = 6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9476740" y="3225165"/>
            <a:ext cx="2715260" cy="220154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9 + 7 = 16</a:t>
            </a:r>
          </a:p>
          <a:p>
            <a:pPr algn="ctr"/>
            <a:r>
              <a:rPr lang="en-US" sz="4000"/>
              <a:t>16 - 9 = 7</a:t>
            </a:r>
          </a:p>
          <a:p>
            <a:pPr algn="ctr"/>
            <a:r>
              <a:rPr lang="en-US" sz="4000"/>
              <a:t>16 - 7 =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6110" y="640080"/>
            <a:ext cx="7339965" cy="172910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295525" y="3162935"/>
            <a:ext cx="3576955" cy="129984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9 + 7 - 8 = 8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458710" y="3071495"/>
            <a:ext cx="3576955" cy="129984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6 + 5 + 4 =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bldLvl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760" y="84455"/>
            <a:ext cx="8877300" cy="467550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449830" y="4988560"/>
            <a:ext cx="8141335" cy="152336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Mai vẽ được số bức tranh là:</a:t>
            </a:r>
          </a:p>
          <a:p>
            <a:pPr algn="ctr"/>
            <a:r>
              <a:rPr lang="en-US" sz="3200"/>
              <a:t>11 - 3 = 8 (bức)</a:t>
            </a:r>
          </a:p>
          <a:p>
            <a:pPr algn="ctr"/>
            <a:r>
              <a:rPr lang="en-US" sz="3200"/>
              <a:t>Đáp số: 8 bức tranh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565" y="2177415"/>
            <a:ext cx="9183370" cy="250253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111115" y="3225800"/>
            <a:ext cx="588645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80635" y="4017010"/>
            <a:ext cx="588645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Đ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335260" y="3225800"/>
            <a:ext cx="588645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Đ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304780" y="4017010"/>
            <a:ext cx="588645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7" grpId="0" bldLvl="0" animBg="1"/>
      <p:bldP spid="17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134</Words>
  <Application>Microsoft Office PowerPoint</Application>
  <PresentationFormat>Widescreen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Microsoft YaHei</vt:lpstr>
      <vt:lpstr>SimSun</vt:lpstr>
      <vt:lpstr>SimSun</vt:lpstr>
      <vt:lpstr>Arial</vt:lpstr>
      <vt:lpstr>Calibri</vt:lpstr>
      <vt:lpstr>DFPOP1-W9</vt:lpstr>
      <vt:lpstr>ITC Avant Garde Std Bk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MAIHUNG</dc:creator>
  <cp:lastModifiedBy>MAIHUNG</cp:lastModifiedBy>
  <cp:revision>5</cp:revision>
  <dcterms:created xsi:type="dcterms:W3CDTF">2021-05-12T10:24:12Z</dcterms:created>
  <dcterms:modified xsi:type="dcterms:W3CDTF">2025-04-12T07:38:11Z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