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98" r:id="rId3"/>
    <p:sldId id="296" r:id="rId4"/>
    <p:sldId id="297" r:id="rId5"/>
    <p:sldId id="277" r:id="rId6"/>
    <p:sldId id="278" r:id="rId7"/>
    <p:sldId id="279" r:id="rId8"/>
    <p:sldId id="280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5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8625" y="1832632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6163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95" y="168275"/>
            <a:ext cx="2263140" cy="998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990" y="106680"/>
            <a:ext cx="7625080" cy="6493510"/>
          </a:xfrm>
          <a:prstGeom prst="rect">
            <a:avLst/>
          </a:prstGeom>
        </p:spPr>
      </p:pic>
      <p:cxnSp>
        <p:nvCxnSpPr>
          <p:cNvPr id="20" name="Curved Connector 19"/>
          <p:cNvCxnSpPr/>
          <p:nvPr/>
        </p:nvCxnSpPr>
        <p:spPr>
          <a:xfrm rot="5400000" flipV="1">
            <a:off x="5248275" y="3595370"/>
            <a:ext cx="3661410" cy="1237615"/>
          </a:xfrm>
          <a:prstGeom prst="curvedConnector3">
            <a:avLst>
              <a:gd name="adj1" fmla="val 50009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>
            <a:off x="5937885" y="1881505"/>
            <a:ext cx="2282190" cy="1298575"/>
          </a:xfrm>
          <a:prstGeom prst="curvedConnector3">
            <a:avLst>
              <a:gd name="adj1" fmla="val 49986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>
            <a:off x="5912485" y="3103880"/>
            <a:ext cx="2353310" cy="1318895"/>
          </a:xfrm>
          <a:prstGeom prst="curvedConnector3">
            <a:avLst>
              <a:gd name="adj1" fmla="val 49987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6440170" y="5092065"/>
            <a:ext cx="1288415" cy="1125855"/>
          </a:xfrm>
          <a:prstGeom prst="curvedConnector3">
            <a:avLst>
              <a:gd name="adj1" fmla="val 50025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1268730"/>
            <a:ext cx="9800590" cy="383984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44565" y="2890520"/>
            <a:ext cx="537845" cy="629285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04605" y="4259580"/>
            <a:ext cx="537845" cy="629285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445" y="682625"/>
            <a:ext cx="7567295" cy="182435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295525" y="316293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15 - 3 - 6 = 6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839585" y="312229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16 - 8 + 5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bldLvl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420" y="763905"/>
            <a:ext cx="9646920" cy="518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140" y="137160"/>
            <a:ext cx="7572375" cy="658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</Words>
  <Application>Microsoft Office PowerPoint</Application>
  <PresentationFormat>Widescreen</PresentationFormat>
  <Paragraphs>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5</cp:revision>
  <dcterms:created xsi:type="dcterms:W3CDTF">2021-05-12T10:24:12Z</dcterms:created>
  <dcterms:modified xsi:type="dcterms:W3CDTF">2025-04-12T07:38:24Z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