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1"/>
  </p:notesMasterIdLst>
  <p:sldIdLst>
    <p:sldId id="288" r:id="rId3"/>
    <p:sldId id="286" r:id="rId4"/>
    <p:sldId id="287" r:id="rId5"/>
    <p:sldId id="260" r:id="rId6"/>
    <p:sldId id="261" r:id="rId7"/>
    <p:sldId id="262" r:id="rId8"/>
    <p:sldId id="263" r:id="rId9"/>
    <p:sldId id="28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488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4/12/2025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7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3349" y="1840515"/>
            <a:ext cx="7839710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15:</a:t>
            </a: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Ki-lô-gam</a:t>
            </a:r>
          </a:p>
        </p:txBody>
      </p:sp>
    </p:spTree>
    <p:extLst>
      <p:ext uri="{BB962C8B-B14F-4D97-AF65-F5344CB8AC3E}">
        <p14:creationId xmlns:p14="http://schemas.microsoft.com/office/powerpoint/2010/main" val="420236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2"/>
          <p:cNvSpPr txBox="1"/>
          <p:nvPr/>
        </p:nvSpPr>
        <p:spPr>
          <a:xfrm>
            <a:off x="3432167" y="2598372"/>
            <a:ext cx="4693090" cy="1305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7200" b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lang="en-US" altLang="zh-CN" sz="72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187687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5900" y="216535"/>
            <a:ext cx="2537460" cy="9829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245" y="1414145"/>
            <a:ext cx="9481185" cy="4962525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67130" y="1489075"/>
            <a:ext cx="9858375" cy="4319270"/>
          </a:xfrm>
          <a:prstGeom prst="rect">
            <a:avLst/>
          </a:prstGeom>
        </p:spPr>
      </p:pic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270" y="127635"/>
            <a:ext cx="2583180" cy="11201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90" y="1498600"/>
            <a:ext cx="10598785" cy="424688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368425" y="2637155"/>
            <a:ext cx="699770" cy="659130"/>
          </a:xfrm>
          <a:prstGeom prst="ellipse">
            <a:avLst/>
          </a:prstGeom>
          <a:noFill/>
          <a:ln w="41275"/>
          <a:extLst>
            <a:ext uri="{909E8E84-426E-40DD-AFC4-6F175D3DCCD1}">
              <a14:hiddenFill xmlns:a14="http://schemas.microsoft.com/office/drawing/2010/main">
                <a:solidFill>
                  <a:schemeClr val="accent4"/>
                </a:solidFill>
              </a14:hiddenFill>
            </a:ext>
          </a:ex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1635" y="109220"/>
            <a:ext cx="8889365" cy="3095625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1135380" y="3540125"/>
            <a:ext cx="6805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a. Mèo và chó, con nào nặng hơn?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8052435" y="3378200"/>
            <a:ext cx="3550285" cy="6692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Chó nặng hơn mèo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1104900" y="4564380"/>
            <a:ext cx="68059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b. Mèo và thỏ, con nào nặng hơn?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052435" y="4392930"/>
            <a:ext cx="3550285" cy="66929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Mèo nặng hơn thỏ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1135380" y="5436870"/>
            <a:ext cx="68059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/>
              <a:t>b. Mèo, chó và thỏ, con nào nặng nhất, con nào nhẹ nhất?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052435" y="5436870"/>
            <a:ext cx="3550285" cy="100393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/>
              <a:t>Chó nặng nhất, thỏ nhẹ nhất</a:t>
            </a:r>
          </a:p>
        </p:txBody>
      </p:sp>
      <p:pic>
        <p:nvPicPr>
          <p:cNvPr id="21" name="Content Placeholder 20" descr="logo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700385" y="-88265"/>
            <a:ext cx="1564640" cy="1598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 animBg="1"/>
      <p:bldP spid="9" grpId="1" animBg="1"/>
      <p:bldP spid="10" grpId="0"/>
      <p:bldP spid="10" grpId="1"/>
      <p:bldP spid="11" grpId="0" bldLvl="0" animBg="1"/>
      <p:bldP spid="11" grpId="1" animBg="1"/>
      <p:bldP spid="12" grpId="0"/>
      <p:bldP spid="12" grpId="1"/>
      <p:bldP spid="13" grpId="0" bldLvl="0" animBg="1"/>
      <p:bldP spid="1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4850" y="504190"/>
            <a:ext cx="11090275" cy="551053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7474585" y="4138295"/>
            <a:ext cx="3945890" cy="5581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Cam nặng bằng 4 quả chanh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474585" y="4757420"/>
            <a:ext cx="3945890" cy="558165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Táo nặng bằng 3 quả chanh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74585" y="5456555"/>
            <a:ext cx="3945890" cy="55816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Quả bưởi nặng bằng 7 quả chanh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  <p:bldP spid="8" grpId="0" bldLvl="0" animBg="1"/>
      <p:bldP spid="8" grpId="1" animBg="1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107</Words>
  <Application>Microsoft Office PowerPoint</Application>
  <PresentationFormat>Widescreen</PresentationFormat>
  <Paragraphs>18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Microsoft YaHei</vt:lpstr>
      <vt:lpstr>SimSun</vt:lpstr>
      <vt:lpstr>SimSun</vt:lpstr>
      <vt:lpstr>Arial</vt:lpstr>
      <vt:lpstr>Calibri</vt:lpstr>
      <vt:lpstr>DFPOP1-W9</vt:lpstr>
      <vt:lpstr>ITC Avant Garde Std Bk</vt:lpstr>
      <vt:lpstr>Times New Roman</vt:lpstr>
      <vt:lpstr>2_Office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</dc:creator>
  <cp:lastModifiedBy>MAIHUNG</cp:lastModifiedBy>
  <cp:revision>8</cp:revision>
  <dcterms:created xsi:type="dcterms:W3CDTF">2021-05-13T04:17:00Z</dcterms:created>
  <dcterms:modified xsi:type="dcterms:W3CDTF">2025-04-12T07:38:34Z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