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88" r:id="rId3"/>
    <p:sldId id="286" r:id="rId4"/>
    <p:sldId id="287" r:id="rId5"/>
    <p:sldId id="265" r:id="rId6"/>
    <p:sldId id="266" r:id="rId7"/>
    <p:sldId id="267" r:id="rId8"/>
    <p:sldId id="26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49" y="184051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15: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Ki-lô-gam</a:t>
            </a:r>
          </a:p>
        </p:txBody>
      </p:sp>
    </p:spTree>
    <p:extLst>
      <p:ext uri="{BB962C8B-B14F-4D97-AF65-F5344CB8AC3E}">
        <p14:creationId xmlns:p14="http://schemas.microsoft.com/office/powerpoint/2010/main" val="42023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5" y="141605"/>
            <a:ext cx="2453640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85" y="1079500"/>
            <a:ext cx="6983730" cy="531685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0140" y="1301115"/>
            <a:ext cx="8424545" cy="387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70" y="878205"/>
            <a:ext cx="9980930" cy="445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74295"/>
            <a:ext cx="2575560" cy="1003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90" y="1077595"/>
            <a:ext cx="9175750" cy="57035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99530" y="366141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79210" y="422910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99530" y="4807585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80810" y="5375275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70650" y="599440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6" grpId="0" bldLvl="0" animBg="1"/>
      <p:bldP spid="16" grpId="1" animBg="1"/>
      <p:bldP spid="18" grpId="0" bldLvl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0"/>
            <a:ext cx="9740900" cy="502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5110480"/>
            <a:ext cx="8850630" cy="982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88460" y="55784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57695" y="56165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37090" y="55784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30" y="6210935"/>
            <a:ext cx="5158740" cy="51054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393940" y="6177280"/>
            <a:ext cx="4259580" cy="5067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Hộp C nặng nhất, hộp A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8</cp:revision>
  <dcterms:created xsi:type="dcterms:W3CDTF">2021-05-13T04:17:00Z</dcterms:created>
  <dcterms:modified xsi:type="dcterms:W3CDTF">2025-04-12T07:38:48Z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