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88" r:id="rId3"/>
    <p:sldId id="286" r:id="rId4"/>
    <p:sldId id="287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49" y="184051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Ki-lô-gam</a:t>
            </a:r>
          </a:p>
        </p:txBody>
      </p:sp>
    </p:spTree>
    <p:extLst>
      <p:ext uri="{BB962C8B-B14F-4D97-AF65-F5344CB8AC3E}">
        <p14:creationId xmlns:p14="http://schemas.microsoft.com/office/powerpoint/2010/main" val="42023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5" y="257810"/>
            <a:ext cx="7981950" cy="2113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3525" y="3195320"/>
            <a:ext cx="405701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12 kg + 23 kg = 35 kg</a:t>
            </a:r>
          </a:p>
          <a:p>
            <a:pPr algn="ctr"/>
            <a:r>
              <a:rPr lang="en-US" sz="3200"/>
              <a:t>42 kg - 30 kg = 12 kg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22140" y="3205480"/>
            <a:ext cx="3823970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45 kg + 20 kg = 65 kg</a:t>
            </a:r>
          </a:p>
          <a:p>
            <a:pPr algn="ctr"/>
            <a:r>
              <a:rPr lang="en-US" sz="3200"/>
              <a:t>13 kg - 9 kg = 4 kg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8030" y="3195320"/>
            <a:ext cx="374332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9 kg + 7 kg = 16 kg</a:t>
            </a:r>
          </a:p>
          <a:p>
            <a:pPr algn="ctr"/>
            <a:r>
              <a:rPr lang="en-US" sz="3200"/>
              <a:t>60 kg - 40 kg = 20 kg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60" y="109220"/>
            <a:ext cx="9899015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4214495"/>
            <a:ext cx="4688840" cy="1370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53070" y="4290695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95540" y="4899660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845" y="265430"/>
            <a:ext cx="9508490" cy="287464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80360" y="3782695"/>
            <a:ext cx="7616825" cy="21710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Tổng số ki-lô-gam thóc của hai bao khóc là:</a:t>
            </a:r>
          </a:p>
          <a:p>
            <a:pPr algn="ctr"/>
            <a:r>
              <a:rPr lang="en-US" sz="3600"/>
              <a:t>30 + 50 = 80 (kg)</a:t>
            </a:r>
          </a:p>
          <a:p>
            <a:pPr algn="ctr"/>
            <a:r>
              <a:rPr lang="en-US" sz="3600"/>
              <a:t>Đáp số: 80 kg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15" y="184150"/>
            <a:ext cx="10914380" cy="42951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10205" y="4827905"/>
            <a:ext cx="6552565" cy="1318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a. Rô-bốt B nặng: 32 + 2 = 34 (kg)</a:t>
            </a:r>
          </a:p>
          <a:p>
            <a:pPr algn="ctr"/>
            <a:r>
              <a:rPr lang="en-US" sz="3200"/>
              <a:t>b. Rô-bốt C nặng: 32 - 2 = 30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8</cp:revision>
  <dcterms:created xsi:type="dcterms:W3CDTF">2021-05-13T04:17:00Z</dcterms:created>
  <dcterms:modified xsi:type="dcterms:W3CDTF">2025-04-12T07:38:59Z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