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312" r:id="rId3"/>
    <p:sldId id="310" r:id="rId4"/>
    <p:sldId id="311" r:id="rId5"/>
    <p:sldId id="26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2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8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0725" y="1739265"/>
            <a:ext cx="783971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16:</a:t>
            </a:r>
            <a:r>
              <a:rPr kumimoji="0" lang="en-US" sz="72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Lít</a:t>
            </a:r>
          </a:p>
        </p:txBody>
      </p:sp>
    </p:spTree>
    <p:extLst>
      <p:ext uri="{BB962C8B-B14F-4D97-AF65-F5344CB8AC3E}">
        <p14:creationId xmlns:p14="http://schemas.microsoft.com/office/powerpoint/2010/main" val="286564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Tiết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2018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5900" y="216535"/>
            <a:ext cx="2537460" cy="982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70" y="1358265"/>
            <a:ext cx="8980170" cy="517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6550" y="337185"/>
            <a:ext cx="7432675" cy="3633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425" y="4350385"/>
            <a:ext cx="8305800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30" y="86995"/>
            <a:ext cx="2583180" cy="11201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025" y="1820545"/>
            <a:ext cx="8712200" cy="32175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70810" y="3895090"/>
            <a:ext cx="635000" cy="547370"/>
          </a:xfrm>
          <a:prstGeom prst="ellipse">
            <a:avLst/>
          </a:prstGeom>
          <a:noFill/>
          <a:ln w="4445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030" y="1012190"/>
            <a:ext cx="10309225" cy="40068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178300" y="4391660"/>
            <a:ext cx="466725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89600" y="4391660"/>
            <a:ext cx="466725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76185" y="4391660"/>
            <a:ext cx="466725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656445" y="4391660"/>
            <a:ext cx="770255" cy="5073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14" grpId="0" bldLvl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990" y="173355"/>
            <a:ext cx="9404350" cy="3706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695" y="4379595"/>
            <a:ext cx="9197975" cy="136588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678805" y="4422140"/>
            <a:ext cx="467360" cy="5276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59340" y="4379595"/>
            <a:ext cx="467360" cy="5276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827260" y="5109845"/>
            <a:ext cx="467360" cy="5276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bldLvl="0" animBg="1"/>
      <p:bldP spid="13" grpId="1" animBg="1"/>
      <p:bldP spid="14" grpId="0" bldLvl="0" animBg="1"/>
      <p:bldP spid="14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</Words>
  <Application>Microsoft Office PowerPoint</Application>
  <PresentationFormat>Widescreen</PresentationFormat>
  <Paragraphs>15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Microsoft YaHei</vt:lpstr>
      <vt:lpstr>SimSun</vt:lpstr>
      <vt:lpstr>SimSun</vt:lpstr>
      <vt:lpstr>Arial</vt:lpstr>
      <vt:lpstr>Calibri</vt:lpstr>
      <vt:lpstr>DFPOP1-W9</vt:lpstr>
      <vt:lpstr>ITC Avant Garde Std Bk</vt:lpstr>
      <vt:lpstr>Times New Roman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MAIHUNG</cp:lastModifiedBy>
  <cp:revision>9</cp:revision>
  <dcterms:created xsi:type="dcterms:W3CDTF">2021-05-13T04:51:00Z</dcterms:created>
  <dcterms:modified xsi:type="dcterms:W3CDTF">2025-04-12T07:39:09Z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