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312" r:id="rId3"/>
    <p:sldId id="310" r:id="rId4"/>
    <p:sldId id="311" r:id="rId5"/>
    <p:sldId id="279" r:id="rId6"/>
    <p:sldId id="280" r:id="rId7"/>
    <p:sldId id="281" r:id="rId8"/>
    <p:sldId id="282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725" y="1739265"/>
            <a:ext cx="783971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16:</a:t>
            </a: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</a:p>
        </p:txBody>
      </p:sp>
    </p:spTree>
    <p:extLst>
      <p:ext uri="{BB962C8B-B14F-4D97-AF65-F5344CB8AC3E}">
        <p14:creationId xmlns:p14="http://schemas.microsoft.com/office/powerpoint/2010/main" val="28656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5" y="1435735"/>
            <a:ext cx="9759950" cy="37522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450330" y="310642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83375" y="382651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32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8725" y="454279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13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619105" y="310642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6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841990" y="382651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781030" y="454279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4975" y="375285"/>
            <a:ext cx="9198610" cy="55302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87035" y="2769235"/>
            <a:ext cx="41529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32190" y="2769235"/>
            <a:ext cx="587375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6625" y="5406390"/>
            <a:ext cx="54737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80695"/>
            <a:ext cx="10567670" cy="51009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7830" y="4999990"/>
            <a:ext cx="49657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26830" y="4999990"/>
            <a:ext cx="719455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0235" y="112395"/>
            <a:ext cx="8796020" cy="432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20" y="4592320"/>
            <a:ext cx="8061960" cy="19126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7921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4827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7805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0" y="1417320"/>
            <a:ext cx="3143250" cy="292417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Đồ vật  nào đựng nhiều nước nhất? đồ vật nào đựng ít nước nhất?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0" y="1417320"/>
            <a:ext cx="3143250" cy="292417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Can đựng nhiều nước nhất</a:t>
            </a:r>
          </a:p>
          <a:p>
            <a:pPr algn="ctr"/>
            <a:r>
              <a:rPr lang="en-US" sz="2400"/>
              <a:t>Bình đựng ít nước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173355"/>
            <a:ext cx="9225280" cy="519493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818765" y="5615940"/>
            <a:ext cx="6421120" cy="110553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Trong can còn lại số lít nước mắm là:</a:t>
            </a:r>
          </a:p>
          <a:p>
            <a:pPr algn="ctr"/>
            <a:r>
              <a:rPr lang="en-US" sz="2800"/>
              <a:t>15 - 7 = 8 (</a:t>
            </a:r>
            <a:r>
              <a:rPr lang="en-US" sz="2800" i="1"/>
              <a:t>l</a:t>
            </a:r>
            <a:r>
              <a:rPr lang="en-US" sz="2800"/>
              <a:t>)</a:t>
            </a:r>
          </a:p>
          <a:p>
            <a:pPr algn="ctr"/>
            <a:r>
              <a:rPr lang="en-US" sz="2800"/>
              <a:t>Đáp số: 8 </a:t>
            </a:r>
            <a:r>
              <a:rPr lang="en-US" sz="2800" i="1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9</cp:revision>
  <dcterms:created xsi:type="dcterms:W3CDTF">2021-05-13T04:51:00Z</dcterms:created>
  <dcterms:modified xsi:type="dcterms:W3CDTF">2025-04-12T07:39:24Z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