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1"/>
  </p:notesMasterIdLst>
  <p:sldIdLst>
    <p:sldId id="289" r:id="rId3"/>
    <p:sldId id="287" r:id="rId4"/>
    <p:sldId id="288" r:id="rId5"/>
    <p:sldId id="264" r:id="rId6"/>
    <p:sldId id="265" r:id="rId7"/>
    <p:sldId id="283" r:id="rId8"/>
    <p:sldId id="266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7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9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336" y="1897314"/>
            <a:ext cx="820293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17:</a:t>
            </a:r>
            <a:r>
              <a:rPr kumimoji="0" lang="en-US" sz="4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và trải nghiệm với các  đơn vị ki-lô-gam, lít</a:t>
            </a:r>
          </a:p>
        </p:txBody>
      </p:sp>
    </p:spTree>
    <p:extLst>
      <p:ext uri="{BB962C8B-B14F-4D97-AF65-F5344CB8AC3E}">
        <p14:creationId xmlns:p14="http://schemas.microsoft.com/office/powerpoint/2010/main" val="298592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"/>
          <p:cNvSpPr txBox="1"/>
          <p:nvPr/>
        </p:nvSpPr>
        <p:spPr>
          <a:xfrm>
            <a:off x="2990733" y="1991399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5965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" y="0"/>
            <a:ext cx="2202180" cy="86868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5720" y="140970"/>
            <a:ext cx="7749540" cy="2636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380" y="2713355"/>
            <a:ext cx="6888480" cy="232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645" y="5126355"/>
            <a:ext cx="6800215" cy="1731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665" y="1764030"/>
            <a:ext cx="9098280" cy="367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6675"/>
            <a:ext cx="2567940" cy="118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785" y="1483360"/>
            <a:ext cx="9627870" cy="38919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54275" y="5565140"/>
            <a:ext cx="4036060" cy="7912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Quyển vở nặng hơn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98005" y="5565140"/>
            <a:ext cx="4685030" cy="7912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Quyển bóng đá nặng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695" y="238125"/>
            <a:ext cx="10215245" cy="41249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184525" y="4616450"/>
            <a:ext cx="6146800" cy="1834515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a. Quả bưởi nặng hơn</a:t>
            </a:r>
          </a:p>
          <a:p>
            <a:pPr algn="ctr"/>
            <a:r>
              <a:rPr lang="en-US" sz="3600"/>
              <a:t>b. Quả bưởi nặng 1kg</a:t>
            </a:r>
          </a:p>
          <a:p>
            <a:pPr algn="ctr"/>
            <a:r>
              <a:rPr lang="en-US" sz="3600"/>
              <a:t>c. Quả cam nhẹ hơn 1kg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175" y="78740"/>
            <a:ext cx="8629015" cy="49822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55010" y="5213350"/>
            <a:ext cx="6156960" cy="141033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a. Túi muối nặng 2kg, túi gạo nặng 5kg</a:t>
            </a:r>
          </a:p>
          <a:p>
            <a:pPr algn="ctr"/>
            <a:r>
              <a:rPr lang="en-US" sz="2800"/>
              <a:t>b. Túi gạo nặng hơn túi muối: 5 - 2 = 3kg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98</Words>
  <Application>Microsoft Office PowerPoint</Application>
  <PresentationFormat>Widescreen</PresentationFormat>
  <Paragraphs>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SimSun</vt:lpstr>
      <vt:lpstr>SimSun</vt:lpstr>
      <vt:lpstr>Arial</vt:lpstr>
      <vt:lpstr>Calibri</vt:lpstr>
      <vt:lpstr>DFPOP1-W9</vt:lpstr>
      <vt:lpstr>ITC Avant Garde Std Bk</vt:lpstr>
      <vt:lpstr>Times New Roman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7</cp:revision>
  <dcterms:created xsi:type="dcterms:W3CDTF">2021-05-10T04:55:00Z</dcterms:created>
  <dcterms:modified xsi:type="dcterms:W3CDTF">2025-04-12T07:39:39Z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