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9" r:id="rId2"/>
    <p:sldId id="287" r:id="rId3"/>
    <p:sldId id="288" r:id="rId4"/>
    <p:sldId id="267" r:id="rId5"/>
    <p:sldId id="268" r:id="rId6"/>
    <p:sldId id="271" r:id="rId7"/>
    <p:sldId id="272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9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4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336" y="1897314"/>
            <a:ext cx="820293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17:</a:t>
            </a:r>
            <a:r>
              <a:rPr kumimoji="0" lang="en-US" sz="4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và trải nghiệm với các  đơn vị ki-lô-gam, lít</a:t>
            </a:r>
          </a:p>
        </p:txBody>
      </p:sp>
    </p:spTree>
    <p:extLst>
      <p:ext uri="{BB962C8B-B14F-4D97-AF65-F5344CB8AC3E}">
        <p14:creationId xmlns:p14="http://schemas.microsoft.com/office/powerpoint/2010/main" val="298592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/>
          <p:cNvSpPr txBox="1"/>
          <p:nvPr/>
        </p:nvSpPr>
        <p:spPr>
          <a:xfrm>
            <a:off x="2990733" y="1991399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1913"/>
            <a:ext cx="2276475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95" y="154305"/>
            <a:ext cx="9806305" cy="4652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305" y="4977130"/>
            <a:ext cx="7999730" cy="167132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592570" y="6136640"/>
            <a:ext cx="577850" cy="344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62265" y="6136640"/>
            <a:ext cx="577850" cy="344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351645" y="6136640"/>
            <a:ext cx="577850" cy="3448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0" y="1416050"/>
            <a:ext cx="3083560" cy="323532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b. Bạn nào cân nặng nhất, bạn nào cân nhẹ nhất?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127000" y="1543050"/>
            <a:ext cx="3083560" cy="323532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Nam cân nặng nhất, Rô-bốt cân nhẹ nhất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846138"/>
            <a:ext cx="9867900" cy="516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279400"/>
            <a:ext cx="9391650" cy="444023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342515" y="4980305"/>
            <a:ext cx="7262495" cy="148082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Bình nước của Việt nhiều hơn của Mai và nhiều hơn số cốc là:</a:t>
            </a:r>
          </a:p>
          <a:p>
            <a:pPr algn="ctr"/>
            <a:r>
              <a:rPr lang="en-US" sz="2800"/>
              <a:t>8 - 7 = 1 (cốc)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244475"/>
            <a:ext cx="8985250" cy="25400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91945" y="3215640"/>
            <a:ext cx="8449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Lượng nước ở cả hai bình bằng bao nhiêu cốc?</a:t>
            </a:r>
          </a:p>
          <a:p>
            <a:endParaRPr lang="en-US" sz="3200"/>
          </a:p>
        </p:txBody>
      </p:sp>
      <p:sp>
        <p:nvSpPr>
          <p:cNvPr id="8" name="Rounded Rectangle 7"/>
          <p:cNvSpPr/>
          <p:nvPr/>
        </p:nvSpPr>
        <p:spPr>
          <a:xfrm>
            <a:off x="2210435" y="3854450"/>
            <a:ext cx="7099935" cy="11258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ym typeface="+mn-ea"/>
              </a:rPr>
              <a:t>Lượng nước ở cả 2 bình bằng số cốc là:</a:t>
            </a:r>
          </a:p>
          <a:p>
            <a:pPr algn="ctr"/>
            <a:r>
              <a:rPr lang="en-US" sz="2800"/>
              <a:t>9 + 7 = 16 (cốc)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75130" y="5082540"/>
            <a:ext cx="100615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Lượng nước ở bình nào ít hơn và ít hơn bao nhiêu cốc</a:t>
            </a:r>
          </a:p>
          <a:p>
            <a:endParaRPr lang="en-US" sz="3200"/>
          </a:p>
        </p:txBody>
      </p:sp>
      <p:sp>
        <p:nvSpPr>
          <p:cNvPr id="10" name="Rounded Rectangle 9"/>
          <p:cNvSpPr/>
          <p:nvPr/>
        </p:nvSpPr>
        <p:spPr>
          <a:xfrm>
            <a:off x="2211070" y="5732145"/>
            <a:ext cx="7281545" cy="112585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ym typeface="+mn-ea"/>
              </a:rPr>
              <a:t>Lượng nước ở bình B ít hơn và ít hơn số cốc là:</a:t>
            </a:r>
          </a:p>
          <a:p>
            <a:pPr algn="ctr"/>
            <a:r>
              <a:rPr lang="en-US" sz="2800"/>
              <a:t>9 - 7 = 2 (cốc)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8" grpId="1" animBg="1"/>
      <p:bldP spid="9" grpId="0"/>
      <p:bldP spid="9" grpId="1"/>
      <p:bldP spid="10" grpId="0" bldLvl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89213" y="274638"/>
            <a:ext cx="9602787" cy="4216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184525" y="4858385"/>
            <a:ext cx="6582410" cy="15925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Cả hai xô có số lít nước là:</a:t>
            </a:r>
          </a:p>
          <a:p>
            <a:pPr algn="ctr"/>
            <a:r>
              <a:rPr lang="en-US" sz="3600"/>
              <a:t>3 + 5 = 8 (l)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178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YaHei</vt:lpstr>
      <vt:lpstr>Arial</vt:lpstr>
      <vt:lpstr>Calibri</vt:lpstr>
      <vt:lpstr>DFPOP1-W9</vt:lpstr>
      <vt:lpstr>Times New Roman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7</cp:revision>
  <dcterms:created xsi:type="dcterms:W3CDTF">2021-05-10T04:55:00Z</dcterms:created>
  <dcterms:modified xsi:type="dcterms:W3CDTF">2025-04-12T07:39:54Z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