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8"/>
  </p:notesMasterIdLst>
  <p:sldIdLst>
    <p:sldId id="288" r:id="rId2"/>
    <p:sldId id="260" r:id="rId3"/>
    <p:sldId id="278" r:id="rId4"/>
    <p:sldId id="282" r:id="rId5"/>
    <p:sldId id="280" r:id="rId6"/>
    <p:sldId id="28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5BB"/>
    <a:srgbClr val="F8B1A9"/>
    <a:srgbClr val="D7AA80"/>
    <a:srgbClr val="F15441"/>
    <a:srgbClr val="E1D299"/>
    <a:srgbClr val="ADDFE9"/>
    <a:srgbClr val="002060"/>
    <a:srgbClr val="E05D41"/>
    <a:srgbClr val="F35757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5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23954-02C0-4156-BEFE-BB4139671E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02FA-C14F-4789-9887-FB128999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1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446C-F01E-49EA-BD7A-D9B7C0B1301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46B4-C483-45A1-95B8-7014063B6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446C-F01E-49EA-BD7A-D9B7C0B1301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46B4-C483-45A1-95B8-7014063B6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446C-F01E-49EA-BD7A-D9B7C0B1301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46B4-C483-45A1-95B8-7014063B6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0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31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58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134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8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6" y="364705"/>
            <a:ext cx="2069887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446C-F01E-49EA-BD7A-D9B7C0B1301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46B4-C483-45A1-95B8-7014063B6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20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4" y="438263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7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7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7" y="15964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8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6" y="364705"/>
            <a:ext cx="2069887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31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4" y="438263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446C-F01E-49EA-BD7A-D9B7C0B1301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46B4-C483-45A1-95B8-7014063B6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4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7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446C-F01E-49EA-BD7A-D9B7C0B1301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46B4-C483-45A1-95B8-7014063B6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446C-F01E-49EA-BD7A-D9B7C0B1301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46B4-C483-45A1-95B8-7014063B6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446C-F01E-49EA-BD7A-D9B7C0B1301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46B4-C483-45A1-95B8-7014063B6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0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446C-F01E-49EA-BD7A-D9B7C0B1301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46B4-C483-45A1-95B8-7014063B6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446C-F01E-49EA-BD7A-D9B7C0B1301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46B4-C483-45A1-95B8-7014063B6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446C-F01E-49EA-BD7A-D9B7C0B1301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46B4-C483-45A1-95B8-7014063B6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8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446C-F01E-49EA-BD7A-D9B7C0B1301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46B4-C483-45A1-95B8-7014063B65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80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13" r:id="rId14"/>
    <p:sldLayoutId id="2147483663" r:id="rId15"/>
    <p:sldLayoutId id="2147483664" r:id="rId16"/>
    <p:sldLayoutId id="2147483665" r:id="rId17"/>
    <p:sldLayoutId id="2147483699" r:id="rId18"/>
    <p:sldLayoutId id="2147483675" r:id="rId19"/>
    <p:sldLayoutId id="2147483694" r:id="rId20"/>
    <p:sldLayoutId id="2147483693" r:id="rId21"/>
    <p:sldLayoutId id="2147483676" r:id="rId22"/>
    <p:sldLayoutId id="2147483677" r:id="rId23"/>
    <p:sldLayoutId id="2147483678" r:id="rId24"/>
    <p:sldLayoutId id="2147483679" r:id="rId25"/>
    <p:sldLayoutId id="2147483700" r:id="rId26"/>
    <p:sldLayoutId id="2147483680" r:id="rId27"/>
    <p:sldLayoutId id="2147483695" r:id="rId28"/>
    <p:sldLayoutId id="2147483696" r:id="rId29"/>
    <p:sldLayoutId id="2147483697" r:id="rId30"/>
    <p:sldLayoutId id="2147483698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2" y="5723323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4" y="5412755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6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065" y="2037808"/>
            <a:ext cx="9916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LUYỆN TẬP CHUNG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2203" y="2142310"/>
            <a:ext cx="98660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/>
              <a:t>a)40kg + 20kg </a:t>
            </a:r>
            <a:r>
              <a:rPr lang="en-US" sz="2800" dirty="0" smtClean="0"/>
              <a:t>= ….</a:t>
            </a:r>
            <a:r>
              <a:rPr lang="en-US" sz="2800" smtClean="0"/>
              <a:t>kg              8kg + 5kg </a:t>
            </a:r>
            <a:r>
              <a:rPr lang="en-US" sz="2800" dirty="0" smtClean="0"/>
              <a:t>=</a:t>
            </a:r>
            <a:r>
              <a:rPr lang="en-US" sz="2800" dirty="0">
                <a:solidFill>
                  <a:prstClr val="black"/>
                </a:solidFill>
              </a:rPr>
              <a:t> ….kg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smtClean="0"/>
              <a:t>    60kg – 40kg </a:t>
            </a:r>
            <a:r>
              <a:rPr lang="en-US" sz="2800" dirty="0" smtClean="0"/>
              <a:t>= </a:t>
            </a:r>
            <a:r>
              <a:rPr lang="en-US" sz="2800" dirty="0">
                <a:solidFill>
                  <a:prstClr val="black"/>
                </a:solidFill>
              </a:rPr>
              <a:t>….</a:t>
            </a:r>
            <a:r>
              <a:rPr lang="en-US" sz="2800">
                <a:solidFill>
                  <a:prstClr val="black"/>
                </a:solidFill>
              </a:rPr>
              <a:t>kg</a:t>
            </a:r>
            <a:r>
              <a:rPr lang="en-US" sz="2800" smtClean="0"/>
              <a:t>             13kg – 8kg </a:t>
            </a:r>
            <a:r>
              <a:rPr lang="en-US" sz="2800" dirty="0" smtClean="0"/>
              <a:t>= </a:t>
            </a:r>
            <a:r>
              <a:rPr lang="en-US" sz="2800" dirty="0">
                <a:solidFill>
                  <a:prstClr val="black"/>
                </a:solidFill>
              </a:rPr>
              <a:t>….kg</a:t>
            </a:r>
            <a:r>
              <a:rPr lang="en-US" sz="2800" dirty="0" smtClean="0"/>
              <a:t> 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 marL="457200" indent="-457200">
              <a:lnSpc>
                <a:spcPct val="150000"/>
              </a:lnSpc>
              <a:buAutoNum type="alphaLcParenR" startAt="2"/>
            </a:pPr>
            <a:r>
              <a:rPr lang="en-US" sz="2800" smtClean="0"/>
              <a:t>30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mtClean="0"/>
              <a:t> + 10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mtClean="0"/>
              <a:t> </a:t>
            </a:r>
            <a:r>
              <a:rPr lang="en-US" sz="2800" dirty="0" smtClean="0"/>
              <a:t>=  ….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800" smtClean="0"/>
              <a:t>                45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mtClean="0"/>
              <a:t> + 23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mtClean="0"/>
              <a:t> </a:t>
            </a:r>
            <a:r>
              <a:rPr lang="en-US" sz="2800" dirty="0" smtClean="0"/>
              <a:t>= </a:t>
            </a:r>
            <a:r>
              <a:rPr lang="en-US" sz="2800" dirty="0">
                <a:solidFill>
                  <a:prstClr val="black"/>
                </a:solidFill>
              </a:rPr>
              <a:t>….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/>
              <a:t>            </a:t>
            </a:r>
            <a:endParaRPr lang="en-US" sz="280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/>
              <a:t> </a:t>
            </a:r>
            <a:r>
              <a:rPr lang="en-US" sz="2800" smtClean="0"/>
              <a:t>    40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mtClean="0"/>
              <a:t> – 10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mtClean="0"/>
              <a:t> </a:t>
            </a:r>
            <a:r>
              <a:rPr lang="en-US" sz="2800" dirty="0" smtClean="0"/>
              <a:t>= </a:t>
            </a:r>
            <a:r>
              <a:rPr lang="en-US" sz="2800" dirty="0">
                <a:solidFill>
                  <a:prstClr val="black"/>
                </a:solidFill>
              </a:rPr>
              <a:t>….</a:t>
            </a:r>
            <a:r>
              <a:rPr lang="en-US" sz="28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smtClean="0"/>
              <a:t>                 68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mtClean="0"/>
              <a:t> </a:t>
            </a:r>
            <a:r>
              <a:rPr lang="en-US" sz="2800" dirty="0" smtClean="0"/>
              <a:t>– 23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>
                <a:solidFill>
                  <a:prstClr val="black"/>
                </a:solidFill>
              </a:rPr>
              <a:t>….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/>
              <a:t>           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843" y="1296324"/>
            <a:ext cx="9330344" cy="652010"/>
            <a:chOff x="1183342" y="1335513"/>
            <a:chExt cx="1805131" cy="652010"/>
          </a:xfrm>
        </p:grpSpPr>
        <p:sp>
          <p:nvSpPr>
            <p:cNvPr id="3" name="TextBox 2"/>
            <p:cNvSpPr txBox="1"/>
            <p:nvPr/>
          </p:nvSpPr>
          <p:spPr>
            <a:xfrm>
              <a:off x="1395827" y="1464303"/>
              <a:ext cx="15926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Tính.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35513"/>
              <a:ext cx="187569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319817" y="2235400"/>
            <a:ext cx="902567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19817" y="2890192"/>
            <a:ext cx="1044871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92903" y="4199776"/>
            <a:ext cx="902567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734762" y="4892134"/>
            <a:ext cx="902567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7879" y="2253816"/>
            <a:ext cx="101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  <a:r>
              <a:rPr lang="en-US" sz="2800" smtClean="0">
                <a:solidFill>
                  <a:srgbClr val="FF0000"/>
                </a:solidFill>
              </a:rPr>
              <a:t>0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9137" y="2921749"/>
            <a:ext cx="101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smtClean="0">
                <a:solidFill>
                  <a:srgbClr val="FF0000"/>
                </a:solidFill>
              </a:rPr>
              <a:t>0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0131" y="2288903"/>
            <a:ext cx="101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13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6950" y="2930705"/>
            <a:ext cx="101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5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4950" y="4203578"/>
            <a:ext cx="101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40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2227" y="4201057"/>
            <a:ext cx="101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68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25775" y="4829980"/>
            <a:ext cx="101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45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6487" y="4840338"/>
            <a:ext cx="101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30  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t="4463" r="9603" b="-243"/>
          <a:stretch/>
        </p:blipFill>
        <p:spPr>
          <a:xfrm>
            <a:off x="643944" y="1373209"/>
            <a:ext cx="10470524" cy="4988954"/>
          </a:xfrm>
          <a:prstGeom prst="rect">
            <a:avLst/>
          </a:prstGeom>
        </p:spPr>
      </p:pic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65982" y="5371563"/>
            <a:ext cx="1295400" cy="990600"/>
            <a:chOff x="340" y="278"/>
            <a:chExt cx="549" cy="514"/>
          </a:xfrm>
        </p:grpSpPr>
        <p:pic>
          <p:nvPicPr>
            <p:cNvPr id="12" name="Picture 15" descr="3d butterfly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78"/>
              <a:ext cx="50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Book-03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5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490174" y="3503053"/>
            <a:ext cx="25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2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7446" y="4198512"/>
            <a:ext cx="32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4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9" y="446662"/>
            <a:ext cx="10407259" cy="2031325"/>
            <a:chOff x="1183342" y="1400251"/>
            <a:chExt cx="10407259" cy="2031325"/>
          </a:xfrm>
        </p:grpSpPr>
        <p:sp>
          <p:nvSpPr>
            <p:cNvPr id="3" name="TextBox 2"/>
            <p:cNvSpPr txBox="1"/>
            <p:nvPr/>
          </p:nvSpPr>
          <p:spPr>
            <a:xfrm>
              <a:off x="1704479" y="1400251"/>
              <a:ext cx="988612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cửa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 ,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đi</a:t>
              </a:r>
              <a:r>
                <a:rPr lang="en-US" sz="2800" dirty="0" smtClean="0"/>
                <a:t> ô </a:t>
              </a:r>
              <a:r>
                <a:rPr lang="en-US" sz="2800" dirty="0" err="1" smtClean="0"/>
                <a:t>tô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err="1" smtClean="0"/>
                <a:t>mua</a:t>
              </a:r>
              <a:r>
                <a:rPr lang="en-US" sz="2800" smtClean="0"/>
                <a:t> 25</a:t>
              </a:r>
              <a:r>
                <a:rPr lang="en-U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xe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máy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mua</a:t>
              </a:r>
              <a:r>
                <a:rPr lang="en-US" sz="2800" dirty="0" smtClean="0"/>
                <a:t> 3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6027313" y="1037230"/>
            <a:ext cx="413559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45546" y="2076451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9865" y="2600082"/>
            <a:ext cx="56008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25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+ 3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= 28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28</a:t>
            </a:r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 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15921" y="1730542"/>
            <a:ext cx="432962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71141" y="1724583"/>
            <a:ext cx="344105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2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9" y="446663"/>
            <a:ext cx="9958959" cy="682009"/>
            <a:chOff x="1183342" y="1400251"/>
            <a:chExt cx="9958959" cy="682009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smtClean="0"/>
                <a:t>Có </a:t>
              </a:r>
              <a:r>
                <a:rPr lang="en-US" sz="2800" dirty="0" err="1" smtClean="0"/>
                <a:t>năm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túi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9294" y="3262101"/>
            <a:ext cx="11070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Muốn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err="1" smtClean="0"/>
              <a:t>được</a:t>
            </a:r>
            <a:r>
              <a:rPr lang="en-US" sz="2800" smtClean="0"/>
              <a:t> 13 </a:t>
            </a:r>
            <a:r>
              <a:rPr lang="en-US" sz="2800" dirty="0" smtClean="0"/>
              <a:t>kg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1148989" y="1568644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2650436" y="1404268"/>
            <a:ext cx="1785422" cy="1789507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4435858" y="1038701"/>
            <a:ext cx="2121696" cy="17044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637066" y="1595149"/>
            <a:ext cx="1923837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481391" y="510715"/>
            <a:ext cx="2334657" cy="229929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7520" y="-7620"/>
            <a:ext cx="7080069" cy="2209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40626" y="2491409"/>
            <a:ext cx="1190425" cy="26545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427306" y="2387998"/>
            <a:ext cx="2729946" cy="27998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294" y="4114636"/>
            <a:ext cx="11070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b) </a:t>
            </a:r>
            <a:r>
              <a:rPr lang="en-US" sz="2800" dirty="0" err="1" smtClean="0">
                <a:solidFill>
                  <a:prstClr val="black"/>
                </a:solidFill>
              </a:rPr>
              <a:t>Muốn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lấy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túi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err="1" smtClean="0">
                <a:solidFill>
                  <a:prstClr val="black"/>
                </a:solidFill>
              </a:rPr>
              <a:t>được</a:t>
            </a:r>
            <a:r>
              <a:rPr lang="en-US" sz="2800" smtClean="0">
                <a:solidFill>
                  <a:prstClr val="black"/>
                </a:solidFill>
              </a:rPr>
              <a:t> 9kg </a:t>
            </a:r>
            <a:r>
              <a:rPr lang="en-US" sz="2800" dirty="0" err="1" smtClean="0">
                <a:solidFill>
                  <a:prstClr val="black"/>
                </a:solidFill>
              </a:rPr>
              <a:t>gạo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thì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phải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lấy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ra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túi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gạo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nào</a:t>
            </a:r>
            <a:r>
              <a:rPr lang="en-US" sz="2800" dirty="0" smtClean="0">
                <a:solidFill>
                  <a:prstClr val="black"/>
                </a:solidFill>
              </a:rPr>
              <a:t>?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5547" y="5187890"/>
            <a:ext cx="1453437" cy="584775"/>
          </a:xfrm>
          <a:prstGeom prst="rect">
            <a:avLst/>
          </a:prstGeom>
          <a:solidFill>
            <a:srgbClr val="D3E5BB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13 kg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670852" y="2810010"/>
            <a:ext cx="3538331" cy="248835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075639" y="2460664"/>
            <a:ext cx="595213" cy="28377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16238" y="2599476"/>
            <a:ext cx="1854613" cy="26545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07026" y="5480277"/>
            <a:ext cx="1020417" cy="523220"/>
          </a:xfrm>
          <a:prstGeom prst="rect">
            <a:avLst/>
          </a:prstGeom>
          <a:solidFill>
            <a:srgbClr val="D3E5BB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9 kg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2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210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76</cp:revision>
  <dcterms:created xsi:type="dcterms:W3CDTF">2021-06-02T01:34:28Z</dcterms:created>
  <dcterms:modified xsi:type="dcterms:W3CDTF">2025-04-12T03:44:54Z</dcterms:modified>
</cp:coreProperties>
</file>