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17"/>
  </p:notesMasterIdLst>
  <p:sldIdLst>
    <p:sldId id="343" r:id="rId2"/>
    <p:sldId id="317" r:id="rId3"/>
    <p:sldId id="288" r:id="rId4"/>
    <p:sldId id="342" r:id="rId5"/>
    <p:sldId id="289" r:id="rId6"/>
    <p:sldId id="290" r:id="rId7"/>
    <p:sldId id="291" r:id="rId8"/>
    <p:sldId id="292" r:id="rId9"/>
    <p:sldId id="293" r:id="rId10"/>
    <p:sldId id="312" r:id="rId11"/>
    <p:sldId id="321" r:id="rId12"/>
    <p:sldId id="264" r:id="rId13"/>
    <p:sldId id="279" r:id="rId14"/>
    <p:sldId id="280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BB6"/>
    <a:srgbClr val="B02893"/>
    <a:srgbClr val="DC6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4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56" r:id="rId13"/>
    <p:sldLayoutId id="2147483661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image" Target="../media/image14.jpeg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48300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 2A</a:t>
            </a:r>
            <a:endParaRPr lang="en-US" sz="4500" b="1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4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NGHĨA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632" y="44279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2" y="5723323"/>
            <a:ext cx="12196868" cy="1356902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4" y="5412755"/>
            <a:ext cx="4328770" cy="1356902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6" y="3175992"/>
            <a:ext cx="2472596" cy="36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44800" y="762000"/>
            <a:ext cx="579120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84238" y="2049462"/>
            <a:ext cx="1117600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Bài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 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2: Tia </a:t>
            </a: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số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. </a:t>
            </a: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Số liền trước số liền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 </a:t>
            </a:r>
            <a:r>
              <a:rPr lang="en-US" sz="4000" dirty="0" err="1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sau</a:t>
            </a:r>
            <a:r>
              <a:rPr lang="en-US" sz="4000" dirty="0" smtClean="0">
                <a:latin typeface="Bahnschrift SemiLight SemiConde" charset="0"/>
                <a:ea typeface="SimSun" panose="02010600030101010101" pitchFamily="2" charset="-122"/>
                <a:cs typeface="Bahnschrift SemiLight SemiConde" charset="0"/>
              </a:rPr>
              <a:t>.</a:t>
            </a:r>
            <a:endParaRPr lang="en-US" sz="4000" dirty="0">
              <a:latin typeface="Bahnschrift SemiLight SemiConde" charset="0"/>
              <a:ea typeface="SimSun" panose="02010600030101010101" pitchFamily="2" charset="-122"/>
              <a:cs typeface="Bahnschrift SemiLight SemiConde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6"/>
            <a:ext cx="6624736" cy="2789976"/>
            <a:chOff x="2647247" y="-39334"/>
            <a:chExt cx="4968552" cy="2092482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8305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46" y="1086930"/>
            <a:ext cx="3190875" cy="2647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22063" y="925000"/>
            <a:ext cx="6429081" cy="268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961935" y="1021233"/>
            <a:ext cx="2994351" cy="1372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45655" y="2410905"/>
            <a:ext cx="850686" cy="16168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712792" y="917304"/>
            <a:ext cx="2994351" cy="13721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789168" y="2366224"/>
            <a:ext cx="1118462" cy="1661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45" y="4027747"/>
            <a:ext cx="7581900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23" y="2919420"/>
            <a:ext cx="2181225" cy="3648075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921220" y="1782748"/>
            <a:ext cx="2783541" cy="1013499"/>
          </a:xfrm>
          <a:prstGeom prst="wedgeRoundRectCallout">
            <a:avLst>
              <a:gd name="adj1" fmla="val -43328"/>
              <a:gd name="adj2" fmla="val 1224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Đây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là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một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tia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số</a:t>
            </a:r>
            <a:r>
              <a:rPr lang="en-GB" sz="3600" dirty="0" smtClean="0">
                <a:solidFill>
                  <a:schemeClr val="tx1"/>
                </a:solidFill>
              </a:rPr>
              <a:t>.</a:t>
            </a:r>
            <a:endParaRPr lang="x-none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2693" y="487084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b) </a:t>
            </a:r>
            <a:r>
              <a:rPr lang="en-US" sz="2800" b="1" dirty="0" err="1">
                <a:solidFill>
                  <a:srgbClr val="000000"/>
                </a:solidFill>
              </a:rPr>
              <a:t>Trả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lời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câu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hỏi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</a:p>
          <a:p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liền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5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liền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9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2" y="886662"/>
            <a:ext cx="11591925" cy="35909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67073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909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2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84387" y="3771297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1827" y="379179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26510" y="380085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6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85137" y="380085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7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62210" y="380085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8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39065" y="3812998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9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17246" y="5140695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17246" y="5731766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10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7073" y="0"/>
            <a:ext cx="9687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a.</a:t>
            </a:r>
            <a:r>
              <a:rPr lang="vi-VN" sz="2800" dirty="0" smtClean="0"/>
              <a:t>Xếp </a:t>
            </a:r>
            <a:r>
              <a:rPr lang="vi-VN" sz="2800" dirty="0"/>
              <a:t>các thẻ số vào vị trí thích hợp dưới mỗi vạch của tia </a:t>
            </a:r>
            <a:r>
              <a:rPr lang="vi-VN" sz="2800" dirty="0" smtClean="0"/>
              <a:t>số</a:t>
            </a:r>
            <a:r>
              <a:rPr lang="en-GB" sz="2800" dirty="0" smtClean="0"/>
              <a:t>.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1247" y="-126056"/>
            <a:ext cx="605826" cy="830997"/>
            <a:chOff x="3174278" y="237323"/>
            <a:chExt cx="605826" cy="830997"/>
          </a:xfrm>
        </p:grpSpPr>
        <p:sp>
          <p:nvSpPr>
            <p:cNvPr id="22" name="Oval 21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6749" y="4276466"/>
            <a:ext cx="66060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b) Trả lời các câu hỏi:</a:t>
            </a:r>
            <a:endParaRPr lang="vi-VN" sz="2400" dirty="0"/>
          </a:p>
          <a:p>
            <a:r>
              <a:rPr lang="vi-VN" sz="2400" dirty="0"/>
              <a:t>- Số liền trước của 16 là số nào?</a:t>
            </a:r>
          </a:p>
          <a:p>
            <a:r>
              <a:rPr lang="vi-VN" sz="2400" dirty="0"/>
              <a:t>- Số liền sau của 85 là số nào?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56" y="2560572"/>
            <a:ext cx="10451949" cy="120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4" y="1217853"/>
            <a:ext cx="10580914" cy="13127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sz="1200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47211" y="1642189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34128" y="1642189"/>
            <a:ext cx="616681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85927" y="1642189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72844" y="1642189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15038" y="1646724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22461" y="1643248"/>
            <a:ext cx="651799" cy="653142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088872" y="1629564"/>
            <a:ext cx="651799" cy="64228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07196" y="1574316"/>
            <a:ext cx="651799" cy="697528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54850" y="2943832"/>
            <a:ext cx="651799" cy="657784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845871" y="2954954"/>
            <a:ext cx="651800" cy="646662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800379" y="2989585"/>
            <a:ext cx="651799" cy="683643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523079" y="2994027"/>
            <a:ext cx="675911" cy="679201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246676" y="2989140"/>
            <a:ext cx="791631" cy="612476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391150" y="4499610"/>
            <a:ext cx="779780" cy="481330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08270" y="5100955"/>
            <a:ext cx="1072515" cy="481965"/>
          </a:xfrm>
          <a:prstGeom prst="roundRect">
            <a:avLst/>
          </a:prstGeom>
          <a:solidFill>
            <a:schemeClr val="bg1"/>
          </a:solidFill>
          <a:ln>
            <a:solidFill>
              <a:srgbClr val="CD0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9683" y="257862"/>
            <a:ext cx="5149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+mj-lt"/>
              </a:rPr>
              <a:t>a)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684677" y="219864"/>
            <a:ext cx="668655" cy="46037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96" y="-92935"/>
            <a:ext cx="104250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3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4956015" y="2045301"/>
            <a:ext cx="1946496" cy="5356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Off-page Connector 11"/>
          <p:cNvSpPr/>
          <p:nvPr/>
        </p:nvSpPr>
        <p:spPr>
          <a:xfrm>
            <a:off x="2864485" y="4010025"/>
            <a:ext cx="6095365" cy="2443480"/>
          </a:xfrm>
          <a:prstGeom prst="flowChartOffpageConnector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2863850" y="4010025"/>
            <a:ext cx="6096000" cy="1265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Luật chơi: Mỗi bạn gà con sẽ tương ứng với 1 câu hỏi.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Mỗi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trả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lời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đúng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sẽ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giúp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bạn gà con đó đi được qua cầu để về nhà với gà mẹ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室内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0" y="533401"/>
            <a:ext cx="8035011" cy="58949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1" y="-250666"/>
            <a:ext cx="2411015" cy="20715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51480" y="2573655"/>
            <a:ext cx="67818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Mỗi bạn gà con sẽ tương ứng với 1 câu hỏi.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gà con đó đi được qua cầu để về nhà với gà mẹ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13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HỌC TIẾP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2251" y="-905140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20762" y="5721777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337</Words>
  <Application>Microsoft Office PowerPoint</Application>
  <PresentationFormat>Widescreen</PresentationFormat>
  <Paragraphs>98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Microsoft YaHei</vt:lpstr>
      <vt:lpstr>Microsoft YaHei</vt:lpstr>
      <vt:lpstr>宋体</vt:lpstr>
      <vt:lpstr>宋体</vt:lpstr>
      <vt:lpstr>Arial</vt:lpstr>
      <vt:lpstr>Arial-Rounded</vt:lpstr>
      <vt:lpstr>Bahnschrift SemiLight SemiConde</vt:lpstr>
      <vt:lpstr>Calibri</vt:lpstr>
      <vt:lpstr>DFPOP1-W9</vt:lpstr>
      <vt:lpstr>inpin heiti</vt:lpstr>
      <vt:lpstr>Montserrat ExtraBold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TK : VŨ HỒNG</dc:creator>
  <cp:lastModifiedBy>MAIHUNG</cp:lastModifiedBy>
  <cp:revision>73</cp:revision>
  <dcterms:created xsi:type="dcterms:W3CDTF">2021-05-04T09:55:00Z</dcterms:created>
  <dcterms:modified xsi:type="dcterms:W3CDTF">2025-04-12T03:51:49Z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1033-12.2.0.13359</vt:lpwstr>
  </property>
  <property fmtid="{D5CDD505-2E9C-101B-9397-08002B2CF9AE}" pid="3" name="ICV">
    <vt:lpwstr>670412A4FBB4403399F1510CBF10C251_13</vt:lpwstr>
  </property>
</Properties>
</file>