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0"/>
  </p:notesMasterIdLst>
  <p:sldIdLst>
    <p:sldId id="323" r:id="rId2"/>
    <p:sldId id="317" r:id="rId3"/>
    <p:sldId id="312" r:id="rId4"/>
    <p:sldId id="322" r:id="rId5"/>
    <p:sldId id="281" r:id="rId6"/>
    <p:sldId id="282" r:id="rId7"/>
    <p:sldId id="269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BB6"/>
    <a:srgbClr val="B02893"/>
    <a:srgbClr val="DC6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9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2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5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" y="5745279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4" y="5268465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Microsoft YaHei" panose="020B0503020204020204" charset="-122"/>
              <a:cs typeface="+mn-cs"/>
              <a:sym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44800" y="762000"/>
            <a:ext cx="57912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84238" y="2049462"/>
            <a:ext cx="111760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Bài</a:t>
            </a:r>
            <a:r>
              <a:rPr lang="en-US" sz="4000" dirty="0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 </a:t>
            </a:r>
            <a:r>
              <a:rPr lang="en-US" sz="4000" dirty="0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2: Tia </a:t>
            </a:r>
            <a:r>
              <a:rPr lang="en-US" sz="4000" dirty="0" err="1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số</a:t>
            </a:r>
            <a:r>
              <a:rPr lang="en-US" sz="4000" dirty="0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. </a:t>
            </a:r>
            <a:r>
              <a:rPr lang="en-US" sz="4000" dirty="0" err="1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Số liền trước số liền</a:t>
            </a:r>
            <a:r>
              <a:rPr lang="en-US" sz="4000" dirty="0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 </a:t>
            </a:r>
            <a:r>
              <a:rPr lang="en-US" sz="4000" dirty="0" err="1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sau</a:t>
            </a:r>
            <a:r>
              <a:rPr lang="en-US" sz="4000" dirty="0" smtClean="0">
                <a:latin typeface="Bahnschrift SemiLight SemiConde" charset="0"/>
                <a:ea typeface="SimSun" panose="02010600030101010101" pitchFamily="2" charset="-122"/>
                <a:cs typeface="Bahnschrift SemiLight SemiConde" charset="0"/>
              </a:rPr>
              <a:t>.</a:t>
            </a:r>
            <a:endParaRPr lang="en-US" sz="4000" dirty="0">
              <a:latin typeface="Bahnschrift SemiLight SemiConde" charset="0"/>
              <a:ea typeface="SimSun" panose="02010600030101010101" pitchFamily="2" charset="-122"/>
              <a:cs typeface="Bahnschrift SemiLight SemiConde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916848"/>
            <a:chOff x="2647247" y="-39334"/>
            <a:chExt cx="4968552" cy="2187636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87820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 smtClea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 smtClea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8" y="1195775"/>
            <a:ext cx="11496675" cy="4933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06244" y="3384053"/>
            <a:ext cx="1148277" cy="557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19799" y="4318412"/>
            <a:ext cx="1148277" cy="557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19799" y="5224068"/>
            <a:ext cx="1148277" cy="557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86686" y="5224067"/>
            <a:ext cx="1148277" cy="557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100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9369" y="0"/>
            <a:ext cx="605826" cy="830997"/>
            <a:chOff x="3174278" y="237323"/>
            <a:chExt cx="605826" cy="830997"/>
          </a:xfrm>
        </p:grpSpPr>
        <p:sp>
          <p:nvSpPr>
            <p:cNvPr id="9" name="Oval 8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58020" y="122832"/>
            <a:ext cx="10226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Số</a:t>
            </a:r>
            <a:r>
              <a:rPr lang="en-GB" sz="3200" b="1" dirty="0" smtClean="0"/>
              <a:t> ?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11332" y="5395761"/>
            <a:ext cx="226230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37937" y="5360366"/>
            <a:ext cx="239535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1996" y="5367792"/>
            <a:ext cx="217096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93233" y="5346450"/>
            <a:ext cx="664143" cy="68339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02440" y="5318482"/>
            <a:ext cx="664143" cy="68339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78162" y="5318482"/>
            <a:ext cx="664143" cy="68339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5" name="Oval 14"/>
          <p:cNvSpPr/>
          <p:nvPr/>
        </p:nvSpPr>
        <p:spPr>
          <a:xfrm>
            <a:off x="10128332" y="5250600"/>
            <a:ext cx="664143" cy="68339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231" y="3513122"/>
            <a:ext cx="8166225" cy="990600"/>
          </a:xfrm>
          <a:prstGeom prst="rect">
            <a:avLst/>
          </a:prstGeom>
        </p:spPr>
      </p:pic>
      <p:pic>
        <p:nvPicPr>
          <p:cNvPr id="2050" name="Picture 2" descr="https://o.remove.bg/downloads/feaf76ba-72ff-4217-aadb-29120f5d74b2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1" y="2706987"/>
            <a:ext cx="1752600" cy="26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90862" y="1086417"/>
            <a:ext cx="4887300" cy="1548142"/>
          </a:xfrm>
          <a:prstGeom prst="wedgeRoundRectCallout">
            <a:avLst>
              <a:gd name="adj1" fmla="val -48064"/>
              <a:gd name="adj2" fmla="val 917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Trên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tia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số</a:t>
            </a:r>
            <a:r>
              <a:rPr lang="en-GB" sz="2800" dirty="0" smtClean="0">
                <a:solidFill>
                  <a:schemeClr val="tx1"/>
                </a:solidFill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</a:rPr>
              <a:t>số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đứng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trước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bé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hơn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số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đứng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sau</a:t>
            </a:r>
            <a:r>
              <a:rPr lang="en-GB" sz="2800" dirty="0" smtClean="0">
                <a:solidFill>
                  <a:schemeClr val="tx1"/>
                </a:solidFill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</a:rPr>
              <a:t>sô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đứng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sau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lớn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hơn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số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đứng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trước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2921" y="5430050"/>
            <a:ext cx="250618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   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19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94336" y="296304"/>
            <a:ext cx="605826" cy="830997"/>
            <a:chOff x="3174278" y="237323"/>
            <a:chExt cx="605826" cy="830997"/>
          </a:xfrm>
        </p:grpSpPr>
        <p:sp>
          <p:nvSpPr>
            <p:cNvPr id="17" name="Oval 16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8064A2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4427855" y="61747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 animBg="1"/>
      <p:bldP spid="13" grpId="0" animBg="1"/>
      <p:bldP spid="14" grpId="0" animBg="1"/>
      <p:bldP spid="1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13" y="1647831"/>
            <a:ext cx="1244338" cy="1224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69" y="1653187"/>
            <a:ext cx="1441314" cy="1055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547" y="1660610"/>
            <a:ext cx="1615246" cy="1048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657" y="1612467"/>
            <a:ext cx="1475589" cy="1096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573" y="1614521"/>
            <a:ext cx="1535755" cy="1132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762" y="1604718"/>
            <a:ext cx="1383550" cy="11116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467" y="1647831"/>
            <a:ext cx="1549406" cy="1048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1026" y="280658"/>
            <a:ext cx="263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2800" b="1" dirty="0" err="1"/>
              <a:t>Sắp</a:t>
            </a:r>
            <a:r>
              <a:rPr lang="en-US" sz="2800" b="1" dirty="0"/>
              <a:t> </a:t>
            </a:r>
            <a:r>
              <a:rPr lang="en-US" sz="2800" b="1" dirty="0" err="1"/>
              <a:t>xếp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9266" y="0"/>
            <a:ext cx="651443" cy="923331"/>
            <a:chOff x="3411830" y="2729494"/>
            <a:chExt cx="340554" cy="482693"/>
          </a:xfrm>
        </p:grpSpPr>
        <p:sp>
          <p:nvSpPr>
            <p:cNvPr id="16" name="Oval 15"/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x-none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 panose="020B0604020202020204"/>
                  <a:sym typeface="Arial" panose="020B0604020202020204"/>
                </a:rPr>
                <a:t>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4215" y="3716042"/>
            <a:ext cx="570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 Theo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 smtClean="0"/>
              <a:t>lớn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611" y="5323438"/>
            <a:ext cx="585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dirty="0"/>
              <a:t>) Theo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851" y="1757664"/>
            <a:ext cx="1257300" cy="1114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0.18711 0.2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3959 3.33333E-6 C -0.0573 3.33333E-6 -0.07891 0.06852 -0.07891 0.12453 L -0.07891 0.249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22864 0.25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34922 0.5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2435 0.49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4856 0.484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7174 1.85185E-6 C 0.39336 1.85185E-6 0.54349 0.12963 0.54349 0.23518 L 0.54349 0.470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242468" y="2874962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121</Words>
  <Application>Microsoft Office PowerPoint</Application>
  <PresentationFormat>Widescreen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Microsoft YaHei</vt:lpstr>
      <vt:lpstr>宋体</vt:lpstr>
      <vt:lpstr>宋体</vt:lpstr>
      <vt:lpstr>Arial</vt:lpstr>
      <vt:lpstr>Arial-Rounded</vt:lpstr>
      <vt:lpstr>Bahnschrift SemiLight SemiConde</vt:lpstr>
      <vt:lpstr>Calibri</vt:lpstr>
      <vt:lpstr>DFPOP1-W9</vt:lpstr>
      <vt:lpstr>inpin heiti</vt:lpstr>
      <vt:lpstr>Montserrat ExtraBold</vt:lpstr>
      <vt:lpstr>Times New Roman</vt:lpstr>
      <vt:lpstr>UTM Avo</vt:lpstr>
      <vt:lpstr>UTM Charlotte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TK : VŨ HỒNG</dc:creator>
  <cp:lastModifiedBy>MAIHUNG</cp:lastModifiedBy>
  <cp:revision>73</cp:revision>
  <dcterms:created xsi:type="dcterms:W3CDTF">2021-05-04T09:55:00Z</dcterms:created>
  <dcterms:modified xsi:type="dcterms:W3CDTF">2025-04-12T03:53:25Z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1033-12.2.0.13359</vt:lpwstr>
  </property>
  <property fmtid="{D5CDD505-2E9C-101B-9397-08002B2CF9AE}" pid="3" name="ICV">
    <vt:lpwstr>670412A4FBB4403399F1510CBF10C251_13</vt:lpwstr>
  </property>
</Properties>
</file>