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309" r:id="rId2"/>
    <p:sldId id="310" r:id="rId3"/>
    <p:sldId id="262" r:id="rId4"/>
    <p:sldId id="311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0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5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có hai chữ số với số có 2 chữ số</a:t>
            </a:r>
          </a:p>
        </p:txBody>
      </p:sp>
    </p:spTree>
    <p:extLst>
      <p:ext uri="{BB962C8B-B14F-4D97-AF65-F5344CB8AC3E}">
        <p14:creationId xmlns:p14="http://schemas.microsoft.com/office/powerpoint/2010/main" val="3358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980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105" y="0"/>
            <a:ext cx="9227820" cy="2484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948940"/>
            <a:ext cx="9103360" cy="35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583180" cy="1120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55" y="1476375"/>
            <a:ext cx="9014460" cy="246507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25005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19315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181340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11872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8730" y="330835"/>
            <a:ext cx="9483090" cy="14954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5541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478530" y="30124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39000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034405" y="30759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44931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945" y="1376045"/>
            <a:ext cx="10877550" cy="28644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20540" y="3063240"/>
            <a:ext cx="1277620" cy="923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93710" y="3063240"/>
            <a:ext cx="913130" cy="923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74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SimSun</vt:lpstr>
      <vt:lpstr>Arial</vt:lpstr>
      <vt:lpstr>Calibri</vt:lpstr>
      <vt:lpstr>DFPOP1-W9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MAIHUNG</cp:lastModifiedBy>
  <cp:revision>13</cp:revision>
  <dcterms:created xsi:type="dcterms:W3CDTF">2021-05-14T05:01:00Z</dcterms:created>
  <dcterms:modified xsi:type="dcterms:W3CDTF">2025-04-12T09:27:26Z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