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9" r:id="rId2"/>
    <p:sldId id="310" r:id="rId3"/>
    <p:sldId id="262" r:id="rId4"/>
    <p:sldId id="269" r:id="rId5"/>
    <p:sldId id="311" r:id="rId6"/>
    <p:sldId id="271" r:id="rId7"/>
    <p:sldId id="272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5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  <p:extLst>
      <p:ext uri="{BB962C8B-B14F-4D97-AF65-F5344CB8AC3E}">
        <p14:creationId xmlns:p14="http://schemas.microsoft.com/office/powerpoint/2010/main" val="3358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2340" y="274955"/>
            <a:ext cx="8686800" cy="154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73170" y="248475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1757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163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781040" y="319595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09434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63778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598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63" y="1664575"/>
            <a:ext cx="9136062" cy="38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230" y="393065"/>
            <a:ext cx="9899650" cy="5723255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4376420" y="3301365"/>
            <a:ext cx="1247775" cy="79121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 flipV="1">
            <a:off x="7444740" y="2251075"/>
            <a:ext cx="2677795" cy="239395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6136005" y="3073400"/>
            <a:ext cx="3529330" cy="1754505"/>
          </a:xfrm>
          <a:prstGeom prst="curvedConnector3">
            <a:avLst>
              <a:gd name="adj1" fmla="val 49982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85" y="595630"/>
            <a:ext cx="10064750" cy="198247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450975" y="3509645"/>
            <a:ext cx="9523095" cy="17951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Cả hai ngày Mai làm được số tấm bưu thiếp là:</a:t>
            </a:r>
          </a:p>
          <a:p>
            <a:pPr algn="ctr"/>
            <a:r>
              <a:rPr lang="en-US" sz="3600"/>
              <a:t>29 + 31 = 60 (tấm)</a:t>
            </a:r>
          </a:p>
          <a:p>
            <a:pPr algn="ctr"/>
            <a:r>
              <a:rPr lang="en-US" sz="3600"/>
              <a:t>Đáp số: 60 tấm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45" y="1522730"/>
            <a:ext cx="10544810" cy="31889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415" y="3691890"/>
            <a:ext cx="588010" cy="4972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95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MAIHUNG</cp:lastModifiedBy>
  <cp:revision>13</cp:revision>
  <dcterms:created xsi:type="dcterms:W3CDTF">2021-05-14T05:01:00Z</dcterms:created>
  <dcterms:modified xsi:type="dcterms:W3CDTF">2025-04-12T09:28:31Z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