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09" r:id="rId2"/>
    <p:sldId id="310" r:id="rId3"/>
    <p:sldId id="262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5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có hai chữ số với số có 2 chữ số</a:t>
            </a:r>
          </a:p>
        </p:txBody>
      </p:sp>
    </p:spTree>
    <p:extLst>
      <p:ext uri="{BB962C8B-B14F-4D97-AF65-F5344CB8AC3E}">
        <p14:creationId xmlns:p14="http://schemas.microsoft.com/office/powerpoint/2010/main" val="3358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" y="88265"/>
            <a:ext cx="2423160" cy="1036320"/>
          </a:xfrm>
          <a:prstGeom prst="rect">
            <a:avLst/>
          </a:prstGeom>
        </p:spPr>
      </p:pic>
      <p:pic>
        <p:nvPicPr>
          <p:cNvPr id="14" name="Picture 13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1085" y="1390333"/>
            <a:ext cx="8828405" cy="130937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61226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196340" y="3661410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168140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3752215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440170" y="300228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054725" y="357060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8255635" y="299212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839710" y="3590925"/>
            <a:ext cx="415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5" y="278130"/>
            <a:ext cx="9584690" cy="3258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450" y="4243705"/>
            <a:ext cx="1708785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4243705"/>
            <a:ext cx="1726565" cy="116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920" y="4243070"/>
            <a:ext cx="1917700" cy="1169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735" y="4243705"/>
            <a:ext cx="1790065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0" y="1290320"/>
            <a:ext cx="9947910" cy="43135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52105" y="3681730"/>
            <a:ext cx="3285490" cy="7912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" y="2025650"/>
            <a:ext cx="11777980" cy="20408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68600" y="3119755"/>
            <a:ext cx="1055370" cy="61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= 51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40070" y="3059430"/>
            <a:ext cx="1044575" cy="61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= 92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00110" y="3119755"/>
            <a:ext cx="1044575" cy="61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= 73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50625" y="3059430"/>
            <a:ext cx="953135" cy="61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= 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76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MAIHUNG</cp:lastModifiedBy>
  <cp:revision>13</cp:revision>
  <dcterms:created xsi:type="dcterms:W3CDTF">2021-05-14T05:01:00Z</dcterms:created>
  <dcterms:modified xsi:type="dcterms:W3CDTF">2025-04-12T09:29:07Z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