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309" r:id="rId2"/>
    <p:sldId id="310" r:id="rId3"/>
    <p:sldId id="262" r:id="rId4"/>
    <p:sldId id="305" r:id="rId5"/>
    <p:sldId id="306" r:id="rId6"/>
    <p:sldId id="307" r:id="rId7"/>
    <p:sldId id="3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0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  <p:sldLayoutId id="2147483685" r:id="rId1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5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360" y="614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(có nhớ)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có hai chữ số với số có 2 chữ số</a:t>
            </a:r>
          </a:p>
        </p:txBody>
      </p:sp>
    </p:spTree>
    <p:extLst>
      <p:ext uri="{BB962C8B-B14F-4D97-AF65-F5344CB8AC3E}">
        <p14:creationId xmlns:p14="http://schemas.microsoft.com/office/powerpoint/2010/main" val="3358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9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4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0" y="88265"/>
            <a:ext cx="2423160" cy="1036320"/>
          </a:xfrm>
          <a:prstGeom prst="rect">
            <a:avLst/>
          </a:prstGeom>
        </p:spPr>
      </p:pic>
      <p:pic>
        <p:nvPicPr>
          <p:cNvPr id="14" name="Picture 13" descr="C:\Users\user\Desktop\Capture.PNGCaptur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38045" y="1451610"/>
            <a:ext cx="9021445" cy="118745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1612265" y="299212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196340" y="3661410"/>
            <a:ext cx="4159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168140" y="299212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752215" y="3590925"/>
            <a:ext cx="4159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440170" y="300228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6054725" y="3570605"/>
            <a:ext cx="4159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8255635" y="299212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91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7839710" y="3590925"/>
            <a:ext cx="4159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045" y="466090"/>
            <a:ext cx="10603865" cy="59258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2235" y="5152390"/>
            <a:ext cx="588645" cy="476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415" y="5182870"/>
            <a:ext cx="588645" cy="476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77325" y="5152390"/>
            <a:ext cx="588645" cy="476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360" y="1562735"/>
            <a:ext cx="10321925" cy="35153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03695" y="2779395"/>
            <a:ext cx="90297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533255" y="2799715"/>
            <a:ext cx="90297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91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00725" y="4260215"/>
            <a:ext cx="902970" cy="5270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432290" y="4300855"/>
            <a:ext cx="902970" cy="5270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525" y="422275"/>
            <a:ext cx="9703435" cy="32696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20720" y="4377690"/>
            <a:ext cx="5751195" cy="197866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Lúc này Nam có số viên bi là:</a:t>
            </a:r>
          </a:p>
          <a:p>
            <a:pPr algn="ctr"/>
            <a:r>
              <a:rPr lang="en-US" sz="3200"/>
              <a:t>57 + 15 = 72 (viên)</a:t>
            </a:r>
          </a:p>
          <a:p>
            <a:pPr algn="ctr"/>
            <a:r>
              <a:rPr lang="en-US" sz="3200"/>
              <a:t>Đáp số: 72 viên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100</Words>
  <Application>Microsoft Office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Microsoft YaHei</vt:lpstr>
      <vt:lpstr>SimSun</vt:lpstr>
      <vt:lpstr>Arial</vt:lpstr>
      <vt:lpstr>Calibri</vt:lpstr>
      <vt:lpstr>DFPOP1-W9</vt:lpstr>
      <vt:lpstr>Times New Roman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MAIHUNG</cp:lastModifiedBy>
  <cp:revision>13</cp:revision>
  <dcterms:created xsi:type="dcterms:W3CDTF">2021-05-14T05:01:00Z</dcterms:created>
  <dcterms:modified xsi:type="dcterms:W3CDTF">2025-04-12T09:30:04Z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