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292" r:id="rId2"/>
    <p:sldId id="293" r:id="rId3"/>
    <p:sldId id="264" r:id="rId4"/>
    <p:sldId id="267" r:id="rId5"/>
    <p:sldId id="26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5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  <p:sldLayoutId id="2147483697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635" y="1060450"/>
            <a:ext cx="779970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5563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69845" y="807720"/>
            <a:ext cx="8299450" cy="14954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94474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37070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pic>
        <p:nvPicPr>
          <p:cNvPr id="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445" y="274955"/>
            <a:ext cx="9765030" cy="268097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71165" y="3509645"/>
            <a:ext cx="7039610" cy="17246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Con nghé nặng số ki-lô-gam là:</a:t>
            </a:r>
          </a:p>
          <a:p>
            <a:pPr algn="ctr"/>
            <a:r>
              <a:rPr lang="en-US" sz="3600"/>
              <a:t>47 + 18 = 65 (kg)</a:t>
            </a:r>
          </a:p>
          <a:p>
            <a:pPr algn="ctr"/>
            <a:r>
              <a:rPr lang="en-US" sz="3600"/>
              <a:t>Đáp số: 65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80185"/>
            <a:ext cx="10638790" cy="37007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54220" y="2424430"/>
            <a:ext cx="98234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33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631190"/>
            <a:ext cx="10249535" cy="52660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12485" y="5264150"/>
            <a:ext cx="1339215" cy="548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56 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81490" y="5243830"/>
            <a:ext cx="1339215" cy="548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54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274955"/>
            <a:ext cx="11109960" cy="59937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16880" y="4980305"/>
            <a:ext cx="54800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5365" y="5629275"/>
            <a:ext cx="54800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82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3</cp:revision>
  <dcterms:created xsi:type="dcterms:W3CDTF">2021-05-14T09:15:36Z</dcterms:created>
  <dcterms:modified xsi:type="dcterms:W3CDTF">2025-04-12T09:31:40Z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