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9"/>
  </p:notesMasterIdLst>
  <p:sldIdLst>
    <p:sldId id="292" r:id="rId2"/>
    <p:sldId id="293" r:id="rId3"/>
    <p:sldId id="264" r:id="rId4"/>
    <p:sldId id="270" r:id="rId5"/>
    <p:sldId id="294" r:id="rId6"/>
    <p:sldId id="272" r:id="rId7"/>
    <p:sldId id="27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97" d="100"/>
          <a:sy n="97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786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954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8" r:id="rId12"/>
    <p:sldLayoutId id="2147483697" r:id="rId13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"/>
            <a:ext cx="12192000" cy="6857999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" y="1448302"/>
            <a:ext cx="1215143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 LIỆT CHÀO MỪNG </a:t>
            </a:r>
          </a:p>
          <a:p>
            <a:pPr algn="ctr" defTabSz="685783">
              <a:defRPr/>
            </a:pP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THẦY, CÔ GIÁO VỀ DỰ GIỜ LỚP 2A</a:t>
            </a:r>
            <a:endParaRPr lang="en-US" sz="45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70661" y="378825"/>
            <a:ext cx="707095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85783">
              <a:defRPr/>
            </a:pPr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31634" y="4427958"/>
            <a:ext cx="850651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783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88046"/>
            <a:ext cx="12196868" cy="1356903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" y="5443865"/>
            <a:ext cx="4328771" cy="1356903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0507" y="3175993"/>
            <a:ext cx="2472596" cy="3624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39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635" y="1060450"/>
            <a:ext cx="7799705" cy="19380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1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+mj-lt"/>
              </a:rPr>
              <a:t>Bài 21: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5563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altLang="zh-CN" sz="9600" b="1" i="1" dirty="0" smtClean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C:\Users\user\Desktop\Capture.PNGCapture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12340" y="313373"/>
            <a:ext cx="8686800" cy="146748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176020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41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78041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8" name="Text Box 7"/>
          <p:cNvSpPr txBox="1"/>
          <p:nvPr/>
        </p:nvSpPr>
        <p:spPr>
          <a:xfrm>
            <a:off x="4686300" y="2404110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3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4229735" y="313436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sp>
        <p:nvSpPr>
          <p:cNvPr id="12" name="Text Box 11"/>
          <p:cNvSpPr txBox="1"/>
          <p:nvPr/>
        </p:nvSpPr>
        <p:spPr>
          <a:xfrm>
            <a:off x="8094345" y="2515235"/>
            <a:ext cx="2302510" cy="279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76</a:t>
            </a:r>
          </a:p>
          <a:p>
            <a:r>
              <a:rPr lang="en-US" sz="440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－</a:t>
            </a:r>
          </a:p>
          <a:p>
            <a:r>
              <a:rPr lang="en-US" sz="440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90</a:t>
            </a:r>
          </a:p>
        </p:txBody>
      </p:sp>
      <p:sp>
        <p:nvSpPr>
          <p:cNvPr id="13" name="Text Box 12"/>
          <p:cNvSpPr txBox="1"/>
          <p:nvPr/>
        </p:nvSpPr>
        <p:spPr>
          <a:xfrm>
            <a:off x="7637780" y="3225800"/>
            <a:ext cx="4565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/>
              <a:t>+</a:t>
            </a:r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125980" cy="952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2" grpId="0"/>
      <p:bldP spid="12" grpId="1"/>
      <p:bldP spid="13" grpId="0"/>
      <p:bldP spid="1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8615" y="434340"/>
            <a:ext cx="9561830" cy="530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22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395" y="0"/>
            <a:ext cx="10278110" cy="510349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889885" y="5104130"/>
            <a:ext cx="6755765" cy="144843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/>
              <a:t>Nam và Rô-bốt có tất cả số bi là:</a:t>
            </a:r>
          </a:p>
          <a:p>
            <a:pPr algn="ctr"/>
            <a:r>
              <a:rPr lang="en-US" sz="3200"/>
              <a:t>38 + 34 = 72 (viên)</a:t>
            </a:r>
          </a:p>
          <a:p>
            <a:pPr algn="ctr"/>
            <a:r>
              <a:rPr lang="en-US" sz="3200"/>
              <a:t>Đáp án: 72 viên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6050" y="102235"/>
            <a:ext cx="9360535" cy="3321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3855" y="4021455"/>
            <a:ext cx="9361170" cy="210185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551305" y="3945890"/>
            <a:ext cx="9737090" cy="227203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/>
              <a:t>a. Mực nước ở bể B cao hơn mực nước ở bể A: 6 cm</a:t>
            </a:r>
          </a:p>
          <a:p>
            <a:pPr algn="ctr"/>
            <a:r>
              <a:rPr lang="en-US" sz="2400"/>
              <a:t>b. </a:t>
            </a:r>
            <a:r>
              <a:rPr lang="en-US" sz="2400">
                <a:sym typeface="+mn-ea"/>
              </a:rPr>
              <a:t>Mực nước ở bể C cao hơn mực nước ở bể A:  15 + 6 = 21 cm</a:t>
            </a:r>
          </a:p>
          <a:p>
            <a:pPr algn="ctr"/>
            <a:r>
              <a:rPr lang="en-US" sz="2400"/>
              <a:t>c. Lúc này mực nước ở bể B cao hơn mực nước bể A số cm là:</a:t>
            </a:r>
          </a:p>
          <a:p>
            <a:pPr algn="ctr"/>
            <a:r>
              <a:rPr lang="en-US" sz="2400"/>
              <a:t>6 + 5 = 11 (cm)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139</Words>
  <Application>Microsoft Office PowerPoint</Application>
  <PresentationFormat>Widescreen</PresentationFormat>
  <Paragraphs>31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Microsoft YaHei</vt:lpstr>
      <vt:lpstr>SimSun</vt:lpstr>
      <vt:lpstr>Arial</vt:lpstr>
      <vt:lpstr>Calibri</vt:lpstr>
      <vt:lpstr>DFPOP1-W9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MAIHUNG</cp:lastModifiedBy>
  <cp:revision>3</cp:revision>
  <dcterms:created xsi:type="dcterms:W3CDTF">2021-05-14T09:15:36Z</dcterms:created>
  <dcterms:modified xsi:type="dcterms:W3CDTF">2025-04-12T09:32:15Z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