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5"/>
  </p:notesMasterIdLst>
  <p:sldIdLst>
    <p:sldId id="306" r:id="rId2"/>
    <p:sldId id="276" r:id="rId3"/>
    <p:sldId id="277" r:id="rId4"/>
    <p:sldId id="278" r:id="rId5"/>
    <p:sldId id="279" r:id="rId6"/>
    <p:sldId id="280" r:id="rId7"/>
    <p:sldId id="307" r:id="rId8"/>
    <p:sldId id="264" r:id="rId9"/>
    <p:sldId id="265" r:id="rId10"/>
    <p:sldId id="266" r:id="rId11"/>
    <p:sldId id="267" r:id="rId12"/>
    <p:sldId id="27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2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1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5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6" Type="http://schemas.openxmlformats.org/officeDocument/2006/relationships/image" Target="../media/image17.png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4.jpeg"/><Relationship Id="rId9" Type="http://schemas.openxmlformats.org/officeDocument/2006/relationships/image" Target="../media/image15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4.jpeg"/><Relationship Id="rId9" Type="http://schemas.openxmlformats.org/officeDocument/2006/relationships/image" Target="../media/image18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openxmlformats.org/officeDocument/2006/relationships/image" Target="../media/image4.jpe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9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295" y="405130"/>
            <a:ext cx="8983980" cy="6188075"/>
          </a:xfrm>
          <a:prstGeom prst="rect">
            <a:avLst/>
          </a:prstGeom>
        </p:spPr>
      </p:pic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78F4D43E-801D-4F3B-BA00-E4833B1E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10" y="111125"/>
            <a:ext cx="211074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30" y="1795145"/>
            <a:ext cx="9780905" cy="239585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43789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62864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90067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12190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69</a:t>
            </a:r>
          </a:p>
        </p:txBody>
      </p:sp>
      <p:pic>
        <p:nvPicPr>
          <p:cNvPr id="9" name="Content Placeholder 20" descr="logo">
            <a:extLst>
              <a:ext uri="{FF2B5EF4-FFF2-40B4-BE49-F238E27FC236}">
                <a16:creationId xmlns:a16="http://schemas.microsoft.com/office/drawing/2014/main" id="{0AEB848D-ED61-460C-95DF-A77D025A0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3845" y="327660"/>
            <a:ext cx="9699625" cy="16116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2973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773170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4657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79868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36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pic>
        <p:nvPicPr>
          <p:cNvPr id="15" name="Content Placeholder 20" descr="logo">
            <a:extLst>
              <a:ext uri="{FF2B5EF4-FFF2-40B4-BE49-F238E27FC236}">
                <a16:creationId xmlns:a16="http://schemas.microsoft.com/office/drawing/2014/main" id="{7C6C0990-5597-423D-BB56-A2B32FAFC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637" y="135703"/>
            <a:ext cx="1345388" cy="1374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705" y="125095"/>
            <a:ext cx="9768840" cy="383413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63800" y="4331335"/>
            <a:ext cx="7952740" cy="21799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Ngày thứ 2, Mai An Tiêm thả số quả dưa hấu xuống biển là:</a:t>
            </a:r>
          </a:p>
          <a:p>
            <a:pPr algn="ctr"/>
            <a:r>
              <a:rPr lang="en-US" sz="3200"/>
              <a:t>34 - 7 = 27 (quả)</a:t>
            </a:r>
          </a:p>
          <a:p>
            <a:pPr algn="ctr"/>
            <a:r>
              <a:rPr lang="en-US" sz="3200"/>
              <a:t>Đáp </a:t>
            </a:r>
            <a:r>
              <a:rPr lang="en-US" sz="3200" smtClean="0"/>
              <a:t>số: </a:t>
            </a:r>
            <a:r>
              <a:rPr lang="en-US" sz="3200"/>
              <a:t>27 quả</a:t>
            </a:r>
          </a:p>
        </p:txBody>
      </p:sp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357A5F77-A0C9-4BAA-A9F0-747CDE9DE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</a:rPr>
              <a:t>. </a:t>
            </a:r>
            <a:r>
              <a:rPr lang="en-US" altLang="en-US" sz="4400" dirty="0" err="1">
                <a:latin typeface="Arial" panose="020B0604020202020204" pitchFamily="34" charset="0"/>
              </a:rPr>
              <a:t>59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4400" dirty="0" err="1">
                <a:latin typeface="Arial" panose="020B0604020202020204" pitchFamily="34" charset="0"/>
              </a:rPr>
              <a:t>69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867" y="4233545"/>
            <a:ext cx="292989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+ 18 = 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69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A. </a:t>
            </a:r>
            <a:r>
              <a:rPr lang="en-US" altLang="en-US" sz="4000" dirty="0" err="1">
                <a:latin typeface="Arial" panose="020B0604020202020204" pitchFamily="34" charset="0"/>
              </a:rPr>
              <a:t>52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B. </a:t>
            </a:r>
            <a:r>
              <a:rPr lang="en-US" altLang="en-US" sz="4000" dirty="0" err="1">
                <a:latin typeface="Arial" panose="020B0604020202020204" pitchFamily="34" charset="0"/>
              </a:rPr>
              <a:t>62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7127" y="3528695"/>
            <a:ext cx="313817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5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2 xô nước là?</a:t>
            </a:r>
            <a:endParaRPr lang="en-US" sz="2665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2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89830" y="3998595"/>
            <a:ext cx="2415540" cy="214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B. </a:t>
            </a:r>
            <a:r>
              <a:rPr lang="en-US" altLang="en-US" sz="4400" dirty="0" err="1">
                <a:latin typeface="Arial" panose="020B0604020202020204" pitchFamily="34" charset="0"/>
              </a:rPr>
              <a:t>90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</a:rPr>
              <a:t>A. 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2412" y="4170680"/>
            <a:ext cx="25908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+ 8 = 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B. </a:t>
            </a:r>
            <a:r>
              <a:rPr lang="en-US" altLang="en-US" sz="4400" dirty="0" err="1">
                <a:latin typeface="Arial" panose="020B0604020202020204" pitchFamily="34" charset="0"/>
              </a:rPr>
              <a:t>51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A. </a:t>
            </a:r>
            <a:r>
              <a:rPr lang="en-US" altLang="en-US" sz="4000" dirty="0" err="1">
                <a:latin typeface="Arial" panose="020B0604020202020204" pitchFamily="34" charset="0"/>
              </a:rPr>
              <a:t>61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6867" y="4347210"/>
            <a:ext cx="242125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+ 7 =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5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6055" y="1060450"/>
            <a:ext cx="697928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(có nhớ) số có hai chữ số cho 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29682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25" y="99695"/>
            <a:ext cx="2575560" cy="1074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" y="1536065"/>
            <a:ext cx="1048766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187</Words>
  <Application>Microsoft Office PowerPoint</Application>
  <PresentationFormat>Widescreen</PresentationFormat>
  <Paragraphs>65</Paragraphs>
  <Slides>13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Microsoft YaHei</vt:lpstr>
      <vt:lpstr>SimSun</vt:lpstr>
      <vt:lpstr>Arial</vt:lpstr>
      <vt:lpstr>Calibri</vt:lpstr>
      <vt:lpstr>DFPOP1-W9</vt:lpstr>
      <vt:lpstr>Times New Roman</vt:lpstr>
      <vt:lpstr>Verdana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MAIHUNG</dc:creator>
  <cp:lastModifiedBy>MAIHUNG</cp:lastModifiedBy>
  <cp:revision>12</cp:revision>
  <dcterms:created xsi:type="dcterms:W3CDTF">2021-05-17T05:01:00Z</dcterms:created>
  <dcterms:modified xsi:type="dcterms:W3CDTF">2025-04-12T09:52:34Z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