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sldIdLst>
    <p:sldId id="306" r:id="rId2"/>
    <p:sldId id="307" r:id="rId3"/>
    <p:sldId id="264" r:id="rId4"/>
    <p:sldId id="282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1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5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9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6055" y="1060450"/>
            <a:ext cx="697928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(có nhớ) số có hai chữ số cho 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29682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altLang="zh-CN" sz="96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2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2375" y="344805"/>
            <a:ext cx="9699625" cy="14719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44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2973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9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773170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4657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79868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78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15"/>
            <a:ext cx="2287270" cy="1203960"/>
          </a:xfrm>
          <a:prstGeom prst="rect">
            <a:avLst/>
          </a:prstGeom>
        </p:spPr>
      </p:pic>
      <p:pic>
        <p:nvPicPr>
          <p:cNvPr id="15" name="Content Placeholder 20" descr="logo">
            <a:extLst>
              <a:ext uri="{FF2B5EF4-FFF2-40B4-BE49-F238E27FC236}">
                <a16:creationId xmlns:a16="http://schemas.microsoft.com/office/drawing/2014/main" id="{95248E85-96F0-4A5C-BE33-943DE3B4F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570" y="31022"/>
            <a:ext cx="1228430" cy="1254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5710" y="1292860"/>
            <a:ext cx="9516745" cy="388175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393940" y="2830195"/>
            <a:ext cx="1430020" cy="4762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227445" y="3175000"/>
            <a:ext cx="2971800" cy="3854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Content Placeholder 20" descr="logo">
            <a:extLst>
              <a:ext uri="{FF2B5EF4-FFF2-40B4-BE49-F238E27FC236}">
                <a16:creationId xmlns:a16="http://schemas.microsoft.com/office/drawing/2014/main" id="{DD8DFFEE-10E7-4AED-A054-E63815364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475" y="261620"/>
            <a:ext cx="8989060" cy="647319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539490" y="3223260"/>
            <a:ext cx="5902960" cy="1312545"/>
          </a:xfrm>
          <a:custGeom>
            <a:avLst/>
            <a:gdLst>
              <a:gd name="connisteX0" fmla="*/ 0 w 5902960"/>
              <a:gd name="connsiteY0" fmla="*/ 1280284 h 1312457"/>
              <a:gd name="connisteX1" fmla="*/ 80645 w 5902960"/>
              <a:gd name="connsiteY1" fmla="*/ 1280284 h 1312457"/>
              <a:gd name="connisteX2" fmla="*/ 182245 w 5902960"/>
              <a:gd name="connsiteY2" fmla="*/ 1280284 h 1312457"/>
              <a:gd name="connisteX3" fmla="*/ 273685 w 5902960"/>
              <a:gd name="connsiteY3" fmla="*/ 1290444 h 1312457"/>
              <a:gd name="connisteX4" fmla="*/ 385445 w 5902960"/>
              <a:gd name="connsiteY4" fmla="*/ 1310764 h 1312457"/>
              <a:gd name="connisteX5" fmla="*/ 455930 w 5902960"/>
              <a:gd name="connsiteY5" fmla="*/ 1310764 h 1312457"/>
              <a:gd name="connisteX6" fmla="*/ 547370 w 5902960"/>
              <a:gd name="connsiteY6" fmla="*/ 1310764 h 1312457"/>
              <a:gd name="connisteX7" fmla="*/ 648970 w 5902960"/>
              <a:gd name="connsiteY7" fmla="*/ 1310764 h 1312457"/>
              <a:gd name="connisteX8" fmla="*/ 740410 w 5902960"/>
              <a:gd name="connsiteY8" fmla="*/ 1310764 h 1312457"/>
              <a:gd name="connisteX9" fmla="*/ 810895 w 5902960"/>
              <a:gd name="connsiteY9" fmla="*/ 1310764 h 1312457"/>
              <a:gd name="connisteX10" fmla="*/ 892175 w 5902960"/>
              <a:gd name="connsiteY10" fmla="*/ 1310764 h 1312457"/>
              <a:gd name="connisteX11" fmla="*/ 1003935 w 5902960"/>
              <a:gd name="connsiteY11" fmla="*/ 1310764 h 1312457"/>
              <a:gd name="connisteX12" fmla="*/ 1085215 w 5902960"/>
              <a:gd name="connsiteY12" fmla="*/ 1300604 h 1312457"/>
              <a:gd name="connisteX13" fmla="*/ 1166495 w 5902960"/>
              <a:gd name="connsiteY13" fmla="*/ 1300604 h 1312457"/>
              <a:gd name="connisteX14" fmla="*/ 1247140 w 5902960"/>
              <a:gd name="connsiteY14" fmla="*/ 1300604 h 1312457"/>
              <a:gd name="connisteX15" fmla="*/ 1328420 w 5902960"/>
              <a:gd name="connsiteY15" fmla="*/ 1300604 h 1312457"/>
              <a:gd name="connisteX16" fmla="*/ 1430020 w 5902960"/>
              <a:gd name="connsiteY16" fmla="*/ 1300604 h 1312457"/>
              <a:gd name="connisteX17" fmla="*/ 1501140 w 5902960"/>
              <a:gd name="connsiteY17" fmla="*/ 1300604 h 1312457"/>
              <a:gd name="connisteX18" fmla="*/ 1571625 w 5902960"/>
              <a:gd name="connsiteY18" fmla="*/ 1280284 h 1312457"/>
              <a:gd name="connisteX19" fmla="*/ 1642745 w 5902960"/>
              <a:gd name="connsiteY19" fmla="*/ 1280284 h 1312457"/>
              <a:gd name="connisteX20" fmla="*/ 1713865 w 5902960"/>
              <a:gd name="connsiteY20" fmla="*/ 1280284 h 1312457"/>
              <a:gd name="connisteX21" fmla="*/ 1784985 w 5902960"/>
              <a:gd name="connsiteY21" fmla="*/ 1280284 h 1312457"/>
              <a:gd name="connisteX22" fmla="*/ 1856105 w 5902960"/>
              <a:gd name="connsiteY22" fmla="*/ 1280284 h 1312457"/>
              <a:gd name="connisteX23" fmla="*/ 1937385 w 5902960"/>
              <a:gd name="connsiteY23" fmla="*/ 1280284 h 1312457"/>
              <a:gd name="connisteX24" fmla="*/ 2007870 w 5902960"/>
              <a:gd name="connsiteY24" fmla="*/ 1280284 h 1312457"/>
              <a:gd name="connisteX25" fmla="*/ 2048510 w 5902960"/>
              <a:gd name="connsiteY25" fmla="*/ 1209164 h 1312457"/>
              <a:gd name="connisteX26" fmla="*/ 2048510 w 5902960"/>
              <a:gd name="connsiteY26" fmla="*/ 1138679 h 1312457"/>
              <a:gd name="connisteX27" fmla="*/ 2150110 w 5902960"/>
              <a:gd name="connsiteY27" fmla="*/ 1057399 h 1312457"/>
              <a:gd name="connisteX28" fmla="*/ 2221230 w 5902960"/>
              <a:gd name="connsiteY28" fmla="*/ 976119 h 1312457"/>
              <a:gd name="connisteX29" fmla="*/ 2292350 w 5902960"/>
              <a:gd name="connsiteY29" fmla="*/ 915159 h 1312457"/>
              <a:gd name="connisteX30" fmla="*/ 2383155 w 5902960"/>
              <a:gd name="connsiteY30" fmla="*/ 833879 h 1312457"/>
              <a:gd name="connisteX31" fmla="*/ 2444115 w 5902960"/>
              <a:gd name="connsiteY31" fmla="*/ 763394 h 1312457"/>
              <a:gd name="connisteX32" fmla="*/ 2515235 w 5902960"/>
              <a:gd name="connsiteY32" fmla="*/ 682114 h 1312457"/>
              <a:gd name="connisteX33" fmla="*/ 2586355 w 5902960"/>
              <a:gd name="connsiteY33" fmla="*/ 610994 h 1312457"/>
              <a:gd name="connisteX34" fmla="*/ 2626995 w 5902960"/>
              <a:gd name="connsiteY34" fmla="*/ 529714 h 1312457"/>
              <a:gd name="connisteX35" fmla="*/ 2687955 w 5902960"/>
              <a:gd name="connsiteY35" fmla="*/ 458594 h 1312457"/>
              <a:gd name="connisteX36" fmla="*/ 2748280 w 5902960"/>
              <a:gd name="connsiteY36" fmla="*/ 388109 h 1312457"/>
              <a:gd name="connisteX37" fmla="*/ 2809240 w 5902960"/>
              <a:gd name="connsiteY37" fmla="*/ 316989 h 1312457"/>
              <a:gd name="connisteX38" fmla="*/ 2890520 w 5902960"/>
              <a:gd name="connsiteY38" fmla="*/ 245869 h 1312457"/>
              <a:gd name="connisteX39" fmla="*/ 2961640 w 5902960"/>
              <a:gd name="connsiteY39" fmla="*/ 205229 h 1312457"/>
              <a:gd name="connisteX40" fmla="*/ 3022600 w 5902960"/>
              <a:gd name="connsiteY40" fmla="*/ 123949 h 1312457"/>
              <a:gd name="connisteX41" fmla="*/ 3103245 w 5902960"/>
              <a:gd name="connsiteY41" fmla="*/ 73149 h 1312457"/>
              <a:gd name="connisteX42" fmla="*/ 3143885 w 5902960"/>
              <a:gd name="connsiteY42" fmla="*/ 2664 h 1312457"/>
              <a:gd name="connisteX43" fmla="*/ 3215005 w 5902960"/>
              <a:gd name="connsiteY43" fmla="*/ 22349 h 1312457"/>
              <a:gd name="connisteX44" fmla="*/ 3296285 w 5902960"/>
              <a:gd name="connsiteY44" fmla="*/ 42669 h 1312457"/>
              <a:gd name="connisteX45" fmla="*/ 3367405 w 5902960"/>
              <a:gd name="connsiteY45" fmla="*/ 52829 h 1312457"/>
              <a:gd name="connisteX46" fmla="*/ 3438525 w 5902960"/>
              <a:gd name="connsiteY46" fmla="*/ 62989 h 1312457"/>
              <a:gd name="connisteX47" fmla="*/ 3509010 w 5902960"/>
              <a:gd name="connsiteY47" fmla="*/ 103629 h 1312457"/>
              <a:gd name="connisteX48" fmla="*/ 3580130 w 5902960"/>
              <a:gd name="connsiteY48" fmla="*/ 144269 h 1312457"/>
              <a:gd name="connisteX49" fmla="*/ 3661410 w 5902960"/>
              <a:gd name="connsiteY49" fmla="*/ 195069 h 1312457"/>
              <a:gd name="connisteX50" fmla="*/ 3752850 w 5902960"/>
              <a:gd name="connsiteY50" fmla="*/ 225549 h 1312457"/>
              <a:gd name="connisteX51" fmla="*/ 3844290 w 5902960"/>
              <a:gd name="connsiteY51" fmla="*/ 266189 h 1312457"/>
              <a:gd name="connisteX52" fmla="*/ 3935095 w 5902960"/>
              <a:gd name="connsiteY52" fmla="*/ 286509 h 1312457"/>
              <a:gd name="connisteX53" fmla="*/ 4006215 w 5902960"/>
              <a:gd name="connsiteY53" fmla="*/ 327149 h 1312457"/>
              <a:gd name="connisteX54" fmla="*/ 4077335 w 5902960"/>
              <a:gd name="connsiteY54" fmla="*/ 388109 h 1312457"/>
              <a:gd name="connisteX55" fmla="*/ 4158615 w 5902960"/>
              <a:gd name="connsiteY55" fmla="*/ 428114 h 1312457"/>
              <a:gd name="connisteX56" fmla="*/ 4249420 w 5902960"/>
              <a:gd name="connsiteY56" fmla="*/ 468754 h 1312457"/>
              <a:gd name="connisteX57" fmla="*/ 4330700 w 5902960"/>
              <a:gd name="connsiteY57" fmla="*/ 478914 h 1312457"/>
              <a:gd name="connisteX58" fmla="*/ 4411980 w 5902960"/>
              <a:gd name="connsiteY58" fmla="*/ 539874 h 1312457"/>
              <a:gd name="connisteX59" fmla="*/ 4503420 w 5902960"/>
              <a:gd name="connsiteY59" fmla="*/ 560194 h 1312457"/>
              <a:gd name="connisteX60" fmla="*/ 4574540 w 5902960"/>
              <a:gd name="connsiteY60" fmla="*/ 590674 h 1312457"/>
              <a:gd name="connisteX61" fmla="*/ 4645025 w 5902960"/>
              <a:gd name="connsiteY61" fmla="*/ 621154 h 1312457"/>
              <a:gd name="connisteX62" fmla="*/ 4716145 w 5902960"/>
              <a:gd name="connsiteY62" fmla="*/ 641474 h 1312457"/>
              <a:gd name="connisteX63" fmla="*/ 4787265 w 5902960"/>
              <a:gd name="connsiteY63" fmla="*/ 651634 h 1312457"/>
              <a:gd name="connisteX64" fmla="*/ 4858385 w 5902960"/>
              <a:gd name="connsiteY64" fmla="*/ 682114 h 1312457"/>
              <a:gd name="connisteX65" fmla="*/ 4980305 w 5902960"/>
              <a:gd name="connsiteY65" fmla="*/ 732914 h 1312457"/>
              <a:gd name="connisteX66" fmla="*/ 5081270 w 5902960"/>
              <a:gd name="connsiteY66" fmla="*/ 743074 h 1312457"/>
              <a:gd name="connisteX67" fmla="*/ 5152390 w 5902960"/>
              <a:gd name="connsiteY67" fmla="*/ 743074 h 1312457"/>
              <a:gd name="connisteX68" fmla="*/ 5233670 w 5902960"/>
              <a:gd name="connsiteY68" fmla="*/ 783079 h 1312457"/>
              <a:gd name="connisteX69" fmla="*/ 5325110 w 5902960"/>
              <a:gd name="connsiteY69" fmla="*/ 793239 h 1312457"/>
              <a:gd name="connisteX70" fmla="*/ 5426075 w 5902960"/>
              <a:gd name="connsiteY70" fmla="*/ 803399 h 1312457"/>
              <a:gd name="connisteX71" fmla="*/ 5527675 w 5902960"/>
              <a:gd name="connsiteY71" fmla="*/ 823719 h 1312457"/>
              <a:gd name="connisteX72" fmla="*/ 5608955 w 5902960"/>
              <a:gd name="connsiteY72" fmla="*/ 844039 h 1312457"/>
              <a:gd name="connisteX73" fmla="*/ 5690235 w 5902960"/>
              <a:gd name="connsiteY73" fmla="*/ 844039 h 1312457"/>
              <a:gd name="connisteX74" fmla="*/ 5770880 w 5902960"/>
              <a:gd name="connsiteY74" fmla="*/ 823719 h 1312457"/>
              <a:gd name="connisteX75" fmla="*/ 5842000 w 5902960"/>
              <a:gd name="connsiteY75" fmla="*/ 793239 h 1312457"/>
              <a:gd name="connisteX76" fmla="*/ 5892800 w 5902960"/>
              <a:gd name="connsiteY76" fmla="*/ 722754 h 1312457"/>
              <a:gd name="connisteX77" fmla="*/ 5902960 w 5902960"/>
              <a:gd name="connsiteY77" fmla="*/ 651634 h 131245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</a:cxnLst>
            <a:rect l="l" t="t" r="r" b="b"/>
            <a:pathLst>
              <a:path w="5902960" h="1312458">
                <a:moveTo>
                  <a:pt x="0" y="1280284"/>
                </a:moveTo>
                <a:cubicBezTo>
                  <a:pt x="13970" y="1280284"/>
                  <a:pt x="44450" y="1280284"/>
                  <a:pt x="80645" y="1280284"/>
                </a:cubicBezTo>
                <a:cubicBezTo>
                  <a:pt x="116840" y="1280284"/>
                  <a:pt x="143510" y="1278379"/>
                  <a:pt x="182245" y="1280284"/>
                </a:cubicBezTo>
                <a:cubicBezTo>
                  <a:pt x="220980" y="1282189"/>
                  <a:pt x="233045" y="1284094"/>
                  <a:pt x="273685" y="1290444"/>
                </a:cubicBezTo>
                <a:cubicBezTo>
                  <a:pt x="314325" y="1296794"/>
                  <a:pt x="349250" y="1306954"/>
                  <a:pt x="385445" y="1310764"/>
                </a:cubicBezTo>
                <a:cubicBezTo>
                  <a:pt x="421640" y="1314574"/>
                  <a:pt x="423545" y="1310764"/>
                  <a:pt x="455930" y="1310764"/>
                </a:cubicBezTo>
                <a:cubicBezTo>
                  <a:pt x="488315" y="1310764"/>
                  <a:pt x="508635" y="1310764"/>
                  <a:pt x="547370" y="1310764"/>
                </a:cubicBezTo>
                <a:cubicBezTo>
                  <a:pt x="586105" y="1310764"/>
                  <a:pt x="610235" y="1310764"/>
                  <a:pt x="648970" y="1310764"/>
                </a:cubicBezTo>
                <a:cubicBezTo>
                  <a:pt x="687705" y="1310764"/>
                  <a:pt x="708025" y="1310764"/>
                  <a:pt x="740410" y="1310764"/>
                </a:cubicBezTo>
                <a:cubicBezTo>
                  <a:pt x="772795" y="1310764"/>
                  <a:pt x="780415" y="1310764"/>
                  <a:pt x="810895" y="1310764"/>
                </a:cubicBezTo>
                <a:cubicBezTo>
                  <a:pt x="841375" y="1310764"/>
                  <a:pt x="853440" y="1310764"/>
                  <a:pt x="892175" y="1310764"/>
                </a:cubicBezTo>
                <a:cubicBezTo>
                  <a:pt x="930910" y="1310764"/>
                  <a:pt x="965200" y="1312669"/>
                  <a:pt x="1003935" y="1310764"/>
                </a:cubicBezTo>
                <a:cubicBezTo>
                  <a:pt x="1042670" y="1308859"/>
                  <a:pt x="1052830" y="1302509"/>
                  <a:pt x="1085215" y="1300604"/>
                </a:cubicBezTo>
                <a:cubicBezTo>
                  <a:pt x="1117600" y="1298699"/>
                  <a:pt x="1134110" y="1300604"/>
                  <a:pt x="1166495" y="1300604"/>
                </a:cubicBezTo>
                <a:cubicBezTo>
                  <a:pt x="1198880" y="1300604"/>
                  <a:pt x="1214755" y="1300604"/>
                  <a:pt x="1247140" y="1300604"/>
                </a:cubicBezTo>
                <a:cubicBezTo>
                  <a:pt x="1279525" y="1300604"/>
                  <a:pt x="1291590" y="1300604"/>
                  <a:pt x="1328420" y="1300604"/>
                </a:cubicBezTo>
                <a:cubicBezTo>
                  <a:pt x="1365250" y="1300604"/>
                  <a:pt x="1395730" y="1300604"/>
                  <a:pt x="1430020" y="1300604"/>
                </a:cubicBezTo>
                <a:cubicBezTo>
                  <a:pt x="1464310" y="1300604"/>
                  <a:pt x="1472565" y="1304414"/>
                  <a:pt x="1501140" y="1300604"/>
                </a:cubicBezTo>
                <a:cubicBezTo>
                  <a:pt x="1529715" y="1296794"/>
                  <a:pt x="1543050" y="1284094"/>
                  <a:pt x="1571625" y="1280284"/>
                </a:cubicBezTo>
                <a:cubicBezTo>
                  <a:pt x="1600200" y="1276474"/>
                  <a:pt x="1614170" y="1280284"/>
                  <a:pt x="1642745" y="1280284"/>
                </a:cubicBezTo>
                <a:cubicBezTo>
                  <a:pt x="1671320" y="1280284"/>
                  <a:pt x="1685290" y="1280284"/>
                  <a:pt x="1713865" y="1280284"/>
                </a:cubicBezTo>
                <a:cubicBezTo>
                  <a:pt x="1742440" y="1280284"/>
                  <a:pt x="1756410" y="1280284"/>
                  <a:pt x="1784985" y="1280284"/>
                </a:cubicBezTo>
                <a:cubicBezTo>
                  <a:pt x="1813560" y="1280284"/>
                  <a:pt x="1825625" y="1280284"/>
                  <a:pt x="1856105" y="1280284"/>
                </a:cubicBezTo>
                <a:cubicBezTo>
                  <a:pt x="1886585" y="1280284"/>
                  <a:pt x="1906905" y="1280284"/>
                  <a:pt x="1937385" y="1280284"/>
                </a:cubicBezTo>
                <a:cubicBezTo>
                  <a:pt x="1967865" y="1280284"/>
                  <a:pt x="1985645" y="1294254"/>
                  <a:pt x="2007870" y="1280284"/>
                </a:cubicBezTo>
                <a:cubicBezTo>
                  <a:pt x="2030095" y="1266314"/>
                  <a:pt x="2040255" y="1237739"/>
                  <a:pt x="2048510" y="1209164"/>
                </a:cubicBezTo>
                <a:cubicBezTo>
                  <a:pt x="2056765" y="1180589"/>
                  <a:pt x="2028190" y="1169159"/>
                  <a:pt x="2048510" y="1138679"/>
                </a:cubicBezTo>
                <a:cubicBezTo>
                  <a:pt x="2068830" y="1108199"/>
                  <a:pt x="2115820" y="1089784"/>
                  <a:pt x="2150110" y="1057399"/>
                </a:cubicBezTo>
                <a:cubicBezTo>
                  <a:pt x="2184400" y="1025014"/>
                  <a:pt x="2192655" y="1004694"/>
                  <a:pt x="2221230" y="976119"/>
                </a:cubicBezTo>
                <a:cubicBezTo>
                  <a:pt x="2249805" y="947544"/>
                  <a:pt x="2259965" y="943734"/>
                  <a:pt x="2292350" y="915159"/>
                </a:cubicBezTo>
                <a:cubicBezTo>
                  <a:pt x="2324735" y="886584"/>
                  <a:pt x="2352675" y="864359"/>
                  <a:pt x="2383155" y="833879"/>
                </a:cubicBezTo>
                <a:cubicBezTo>
                  <a:pt x="2413635" y="803399"/>
                  <a:pt x="2417445" y="793874"/>
                  <a:pt x="2444115" y="763394"/>
                </a:cubicBezTo>
                <a:cubicBezTo>
                  <a:pt x="2470785" y="732914"/>
                  <a:pt x="2486660" y="712594"/>
                  <a:pt x="2515235" y="682114"/>
                </a:cubicBezTo>
                <a:cubicBezTo>
                  <a:pt x="2543810" y="651634"/>
                  <a:pt x="2564130" y="641474"/>
                  <a:pt x="2586355" y="610994"/>
                </a:cubicBezTo>
                <a:cubicBezTo>
                  <a:pt x="2608580" y="580514"/>
                  <a:pt x="2606675" y="560194"/>
                  <a:pt x="2626995" y="529714"/>
                </a:cubicBezTo>
                <a:cubicBezTo>
                  <a:pt x="2647315" y="499234"/>
                  <a:pt x="2663825" y="487169"/>
                  <a:pt x="2687955" y="458594"/>
                </a:cubicBezTo>
                <a:cubicBezTo>
                  <a:pt x="2712085" y="430019"/>
                  <a:pt x="2724150" y="416684"/>
                  <a:pt x="2748280" y="388109"/>
                </a:cubicBezTo>
                <a:cubicBezTo>
                  <a:pt x="2772410" y="359534"/>
                  <a:pt x="2780665" y="345564"/>
                  <a:pt x="2809240" y="316989"/>
                </a:cubicBezTo>
                <a:cubicBezTo>
                  <a:pt x="2837815" y="288414"/>
                  <a:pt x="2860040" y="268094"/>
                  <a:pt x="2890520" y="245869"/>
                </a:cubicBezTo>
                <a:cubicBezTo>
                  <a:pt x="2921000" y="223644"/>
                  <a:pt x="2934970" y="229359"/>
                  <a:pt x="2961640" y="205229"/>
                </a:cubicBezTo>
                <a:cubicBezTo>
                  <a:pt x="2988310" y="181099"/>
                  <a:pt x="2994025" y="150619"/>
                  <a:pt x="3022600" y="123949"/>
                </a:cubicBezTo>
                <a:cubicBezTo>
                  <a:pt x="3051175" y="97279"/>
                  <a:pt x="3079115" y="97279"/>
                  <a:pt x="3103245" y="73149"/>
                </a:cubicBezTo>
                <a:cubicBezTo>
                  <a:pt x="3127375" y="49019"/>
                  <a:pt x="3121660" y="12824"/>
                  <a:pt x="3143885" y="2664"/>
                </a:cubicBezTo>
                <a:cubicBezTo>
                  <a:pt x="3166110" y="-7496"/>
                  <a:pt x="3184525" y="14094"/>
                  <a:pt x="3215005" y="22349"/>
                </a:cubicBezTo>
                <a:cubicBezTo>
                  <a:pt x="3245485" y="30604"/>
                  <a:pt x="3265805" y="36319"/>
                  <a:pt x="3296285" y="42669"/>
                </a:cubicBezTo>
                <a:cubicBezTo>
                  <a:pt x="3326765" y="49019"/>
                  <a:pt x="3338830" y="49019"/>
                  <a:pt x="3367405" y="52829"/>
                </a:cubicBezTo>
                <a:cubicBezTo>
                  <a:pt x="3395980" y="56639"/>
                  <a:pt x="3409950" y="52829"/>
                  <a:pt x="3438525" y="62989"/>
                </a:cubicBezTo>
                <a:cubicBezTo>
                  <a:pt x="3467100" y="73149"/>
                  <a:pt x="3480435" y="87119"/>
                  <a:pt x="3509010" y="103629"/>
                </a:cubicBezTo>
                <a:cubicBezTo>
                  <a:pt x="3537585" y="120139"/>
                  <a:pt x="3549650" y="125854"/>
                  <a:pt x="3580130" y="144269"/>
                </a:cubicBezTo>
                <a:cubicBezTo>
                  <a:pt x="3610610" y="162684"/>
                  <a:pt x="3627120" y="178559"/>
                  <a:pt x="3661410" y="195069"/>
                </a:cubicBezTo>
                <a:cubicBezTo>
                  <a:pt x="3695700" y="211579"/>
                  <a:pt x="3716020" y="211579"/>
                  <a:pt x="3752850" y="225549"/>
                </a:cubicBezTo>
                <a:cubicBezTo>
                  <a:pt x="3789680" y="239519"/>
                  <a:pt x="3808095" y="254124"/>
                  <a:pt x="3844290" y="266189"/>
                </a:cubicBezTo>
                <a:cubicBezTo>
                  <a:pt x="3880485" y="278254"/>
                  <a:pt x="3902710" y="274444"/>
                  <a:pt x="3935095" y="286509"/>
                </a:cubicBezTo>
                <a:cubicBezTo>
                  <a:pt x="3967480" y="298574"/>
                  <a:pt x="3977640" y="306829"/>
                  <a:pt x="4006215" y="327149"/>
                </a:cubicBezTo>
                <a:cubicBezTo>
                  <a:pt x="4034790" y="347469"/>
                  <a:pt x="4046855" y="367789"/>
                  <a:pt x="4077335" y="388109"/>
                </a:cubicBezTo>
                <a:cubicBezTo>
                  <a:pt x="4107815" y="408429"/>
                  <a:pt x="4124325" y="412239"/>
                  <a:pt x="4158615" y="428114"/>
                </a:cubicBezTo>
                <a:cubicBezTo>
                  <a:pt x="4192905" y="443989"/>
                  <a:pt x="4215130" y="458594"/>
                  <a:pt x="4249420" y="468754"/>
                </a:cubicBezTo>
                <a:cubicBezTo>
                  <a:pt x="4283710" y="478914"/>
                  <a:pt x="4298315" y="464944"/>
                  <a:pt x="4330700" y="478914"/>
                </a:cubicBezTo>
                <a:cubicBezTo>
                  <a:pt x="4363085" y="492884"/>
                  <a:pt x="4377690" y="523364"/>
                  <a:pt x="4411980" y="539874"/>
                </a:cubicBezTo>
                <a:cubicBezTo>
                  <a:pt x="4446270" y="556384"/>
                  <a:pt x="4471035" y="550034"/>
                  <a:pt x="4503420" y="560194"/>
                </a:cubicBezTo>
                <a:cubicBezTo>
                  <a:pt x="4535805" y="570354"/>
                  <a:pt x="4545965" y="578609"/>
                  <a:pt x="4574540" y="590674"/>
                </a:cubicBezTo>
                <a:cubicBezTo>
                  <a:pt x="4603115" y="602739"/>
                  <a:pt x="4616450" y="610994"/>
                  <a:pt x="4645025" y="621154"/>
                </a:cubicBezTo>
                <a:cubicBezTo>
                  <a:pt x="4673600" y="631314"/>
                  <a:pt x="4687570" y="635124"/>
                  <a:pt x="4716145" y="641474"/>
                </a:cubicBezTo>
                <a:cubicBezTo>
                  <a:pt x="4744720" y="647824"/>
                  <a:pt x="4758690" y="643379"/>
                  <a:pt x="4787265" y="651634"/>
                </a:cubicBezTo>
                <a:cubicBezTo>
                  <a:pt x="4815840" y="659889"/>
                  <a:pt x="4819650" y="665604"/>
                  <a:pt x="4858385" y="682114"/>
                </a:cubicBezTo>
                <a:cubicBezTo>
                  <a:pt x="4897120" y="698624"/>
                  <a:pt x="4935855" y="720849"/>
                  <a:pt x="4980305" y="732914"/>
                </a:cubicBezTo>
                <a:cubicBezTo>
                  <a:pt x="5024755" y="744979"/>
                  <a:pt x="5046980" y="741169"/>
                  <a:pt x="5081270" y="743074"/>
                </a:cubicBezTo>
                <a:cubicBezTo>
                  <a:pt x="5115560" y="744979"/>
                  <a:pt x="5121910" y="734819"/>
                  <a:pt x="5152390" y="743074"/>
                </a:cubicBezTo>
                <a:cubicBezTo>
                  <a:pt x="5182870" y="751329"/>
                  <a:pt x="5199380" y="772919"/>
                  <a:pt x="5233670" y="783079"/>
                </a:cubicBezTo>
                <a:cubicBezTo>
                  <a:pt x="5267960" y="793239"/>
                  <a:pt x="5286375" y="789429"/>
                  <a:pt x="5325110" y="793239"/>
                </a:cubicBezTo>
                <a:cubicBezTo>
                  <a:pt x="5363845" y="797049"/>
                  <a:pt x="5385435" y="797049"/>
                  <a:pt x="5426075" y="803399"/>
                </a:cubicBezTo>
                <a:cubicBezTo>
                  <a:pt x="5466715" y="809749"/>
                  <a:pt x="5490845" y="815464"/>
                  <a:pt x="5527675" y="823719"/>
                </a:cubicBezTo>
                <a:cubicBezTo>
                  <a:pt x="5564505" y="831974"/>
                  <a:pt x="5576570" y="840229"/>
                  <a:pt x="5608955" y="844039"/>
                </a:cubicBezTo>
                <a:cubicBezTo>
                  <a:pt x="5641340" y="847849"/>
                  <a:pt x="5657850" y="847849"/>
                  <a:pt x="5690235" y="844039"/>
                </a:cubicBezTo>
                <a:cubicBezTo>
                  <a:pt x="5722620" y="840229"/>
                  <a:pt x="5740400" y="833879"/>
                  <a:pt x="5770880" y="823719"/>
                </a:cubicBezTo>
                <a:cubicBezTo>
                  <a:pt x="5801360" y="813559"/>
                  <a:pt x="5817870" y="813559"/>
                  <a:pt x="5842000" y="793239"/>
                </a:cubicBezTo>
                <a:cubicBezTo>
                  <a:pt x="5866130" y="772919"/>
                  <a:pt x="5880735" y="751329"/>
                  <a:pt x="5892800" y="722754"/>
                </a:cubicBezTo>
                <a:cubicBezTo>
                  <a:pt x="5904865" y="694179"/>
                  <a:pt x="5901690" y="664334"/>
                  <a:pt x="5902960" y="65163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E8A7A6BA-2C66-4FEB-A418-B1FDCB584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320" y="0"/>
            <a:ext cx="9222105" cy="50717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65170" y="5223510"/>
            <a:ext cx="6765925" cy="14808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Trong vườn có số cây hoa hồng là:</a:t>
            </a:r>
          </a:p>
          <a:p>
            <a:pPr algn="ctr"/>
            <a:r>
              <a:rPr lang="en-US" sz="2800"/>
              <a:t>30 - 9 = 21 (cây)</a:t>
            </a:r>
          </a:p>
          <a:p>
            <a:pPr algn="ctr"/>
            <a:r>
              <a:rPr lang="en-US" sz="2800"/>
              <a:t>Đáp số: 21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95</Words>
  <Application>Microsoft Office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Microsoft YaHei</vt:lpstr>
      <vt:lpstr>SimSun</vt:lpstr>
      <vt:lpstr>Arial</vt:lpstr>
      <vt:lpstr>Calibri</vt:lpstr>
      <vt:lpstr>DFPOP1-W9</vt:lpstr>
      <vt:lpstr>Times New Roman</vt:lpstr>
      <vt:lpstr>Verdana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MAIHUNG</dc:creator>
  <cp:lastModifiedBy>MAIHUNG</cp:lastModifiedBy>
  <cp:revision>12</cp:revision>
  <dcterms:created xsi:type="dcterms:W3CDTF">2021-05-17T05:01:00Z</dcterms:created>
  <dcterms:modified xsi:type="dcterms:W3CDTF">2025-04-12T09:53:15Z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