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306" r:id="rId2"/>
    <p:sldId id="307" r:id="rId3"/>
    <p:sldId id="264" r:id="rId4"/>
    <p:sldId id="284" r:id="rId5"/>
    <p:sldId id="285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1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5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9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6055" y="1060450"/>
            <a:ext cx="697928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(có nhớ) số có hai chữ số cho 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2968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3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2375" y="361633"/>
            <a:ext cx="9699625" cy="1438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"/>
            <a:ext cx="2287270" cy="1203960"/>
          </a:xfrm>
          <a:prstGeom prst="rect">
            <a:avLst/>
          </a:prstGeom>
        </p:spPr>
      </p:pic>
      <p:pic>
        <p:nvPicPr>
          <p:cNvPr id="15" name="Content Placeholder 20" descr="logo">
            <a:extLst>
              <a:ext uri="{FF2B5EF4-FFF2-40B4-BE49-F238E27FC236}">
                <a16:creationId xmlns:a16="http://schemas.microsoft.com/office/drawing/2014/main" id="{0B29F597-6EE0-4FCB-9C7C-D0C605E6C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0320" y="-55868"/>
            <a:ext cx="1313490" cy="1341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780" y="1950085"/>
            <a:ext cx="10266045" cy="30137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704330" y="2373630"/>
            <a:ext cx="1196340" cy="115697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60</a:t>
            </a:r>
          </a:p>
        </p:txBody>
      </p:sp>
      <p:sp>
        <p:nvSpPr>
          <p:cNvPr id="7" name="Oval 6"/>
          <p:cNvSpPr/>
          <p:nvPr/>
        </p:nvSpPr>
        <p:spPr>
          <a:xfrm>
            <a:off x="9849485" y="2343150"/>
            <a:ext cx="1196340" cy="11569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46900" y="3803650"/>
            <a:ext cx="953770" cy="984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27</a:t>
            </a:r>
          </a:p>
        </p:txBody>
      </p:sp>
      <p:sp>
        <p:nvSpPr>
          <p:cNvPr id="11" name="Oval 10"/>
          <p:cNvSpPr/>
          <p:nvPr/>
        </p:nvSpPr>
        <p:spPr>
          <a:xfrm>
            <a:off x="10031730" y="3717290"/>
            <a:ext cx="1196340" cy="11569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  <a:r>
              <a:rPr lang="en-US" sz="3200" smtClean="0"/>
              <a:t>5</a:t>
            </a:r>
            <a:endParaRPr lang="en-US" sz="3200"/>
          </a:p>
        </p:txBody>
      </p:sp>
      <p:pic>
        <p:nvPicPr>
          <p:cNvPr id="9" name="Content Placeholder 20" descr="logo">
            <a:extLst>
              <a:ext uri="{FF2B5EF4-FFF2-40B4-BE49-F238E27FC236}">
                <a16:creationId xmlns:a16="http://schemas.microsoft.com/office/drawing/2014/main" id="{990962EB-ED8C-4A4D-8A48-C62880E6D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220470"/>
            <a:ext cx="10276205" cy="43719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41770" y="3550285"/>
            <a:ext cx="3022600" cy="200787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12046C01-AC56-4C73-8C1D-4220DE766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035" y="1784350"/>
            <a:ext cx="10177780" cy="35071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38515" y="3073400"/>
            <a:ext cx="760730" cy="6388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62550" y="4412615"/>
            <a:ext cx="760730" cy="6388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99475" y="4382135"/>
            <a:ext cx="760730" cy="6388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20</a:t>
            </a:r>
          </a:p>
        </p:txBody>
      </p:sp>
      <p:pic>
        <p:nvPicPr>
          <p:cNvPr id="9" name="Content Placeholder 20" descr="logo">
            <a:extLst>
              <a:ext uri="{FF2B5EF4-FFF2-40B4-BE49-F238E27FC236}">
                <a16:creationId xmlns:a16="http://schemas.microsoft.com/office/drawing/2014/main" id="{40739613-A485-46D6-82B7-FB9233B85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370" y="0"/>
            <a:ext cx="9480550" cy="3778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63800" y="4331335"/>
            <a:ext cx="7952740" cy="2179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Mi cân nặng số ki-lô-gam là:</a:t>
            </a:r>
          </a:p>
          <a:p>
            <a:pPr algn="ctr"/>
            <a:r>
              <a:rPr lang="en-US" sz="3200"/>
              <a:t>23 - 5 = 18 (kg)</a:t>
            </a:r>
          </a:p>
          <a:p>
            <a:pPr algn="ctr"/>
            <a:r>
              <a:rPr lang="en-US" sz="3200"/>
              <a:t>Đáp số: 18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104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SimSun</vt:lpstr>
      <vt:lpstr>Arial</vt:lpstr>
      <vt:lpstr>Calibri</vt:lpstr>
      <vt:lpstr>DFPOP1-W9</vt:lpstr>
      <vt:lpstr>Times New Roman</vt:lpstr>
      <vt:lpstr>Verdana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13</cp:revision>
  <dcterms:created xsi:type="dcterms:W3CDTF">2021-05-17T05:01:00Z</dcterms:created>
  <dcterms:modified xsi:type="dcterms:W3CDTF">2025-04-12T09:53:52Z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