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  <p:sldMasterId id="2147483729" r:id="rId2"/>
  </p:sldMasterIdLst>
  <p:notesMasterIdLst>
    <p:notesMasterId r:id="rId16"/>
  </p:notesMasterIdLst>
  <p:sldIdLst>
    <p:sldId id="2007577147" r:id="rId3"/>
    <p:sldId id="427" r:id="rId4"/>
    <p:sldId id="423" r:id="rId5"/>
    <p:sldId id="425" r:id="rId6"/>
    <p:sldId id="426" r:id="rId7"/>
    <p:sldId id="431" r:id="rId8"/>
    <p:sldId id="262" r:id="rId9"/>
    <p:sldId id="2007577112" r:id="rId10"/>
    <p:sldId id="2007577113" r:id="rId11"/>
    <p:sldId id="2007577114" r:id="rId12"/>
    <p:sldId id="2007577119" r:id="rId13"/>
    <p:sldId id="2007577116" r:id="rId14"/>
    <p:sldId id="20075771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796"/>
    <a:srgbClr val="D1C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6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07F0-2CD2-49C5-A9B0-224015F9F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F657E-3646-4BA7-9AA8-91ACCD25F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DB72-B2D9-43ED-B0E1-9273E800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4968-A88F-40C7-AC38-8BE91AB8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74BE-74B7-4E8E-977A-83D8ADBF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79F2-AC96-4F06-ACC5-1B2DA84F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93B8-DA97-4A00-9C09-6FD9E188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9614-D675-4BB9-A989-F8119B0B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A6195-CD79-4CD2-B943-79725156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8B84-366B-4D02-B04E-DF381E37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1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4E3E-31D1-4429-9DDF-E0279138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C70E-11DC-41BC-B180-043BE7624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E409-B0DF-4939-A3EE-097B5C25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E1BC4-25ED-48BD-873D-4339A0B6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6160-B149-4DB4-880C-A0343269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66D-F48D-4C17-B790-D93D39DC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7076B-C3D4-4E73-A3B2-1C9E33EB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D6C9C-9BF7-44A4-BA63-1FDE1404D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190B1-4795-4ACE-9EF0-BD0A52B7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BEB42-4B98-4D96-AE7B-93FCB5D3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3F2D8-074C-4303-AD9B-CEE80F09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9C49-71CE-4774-A10E-4AB427DA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C857B-DC54-465E-AEAF-1665594A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4201F-3D46-4EE1-B409-B38719FEA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8278B-7A41-4660-AE16-E336BABD2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1F51A-4D28-4581-99C1-2AFB313D2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B6BA6-775A-4837-AB96-2B97D655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91ACF-825A-44DD-BED4-027B13D8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B53CE-011D-4B3E-8D94-636537B8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92F8-DF4D-4A59-8245-C10374D3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85C89-4070-4EE5-8D75-9ADBA62C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0D9A6-EAFC-452B-AF1A-0BA04D86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E6D81-A445-4513-A405-0F0474A0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8227E-5165-4400-9133-644F678B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824C9-4E93-4899-9110-1871E87A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AEF21-F9C5-4194-95EB-6241ADC6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B245-A5A2-4FFD-B151-8A1259A0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8885-3B0A-4FB5-BC2D-5B3A66DC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27CCD-098E-45D2-A796-5A99CA6E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F1133-E190-40CA-99D5-1569D4AA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D124-CE38-4C9B-BC8A-78BBEB29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5BA6D-DF06-4EA5-A1A3-9A8EE189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28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442F-5490-4D91-BFF6-E9279AFB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2579C-9D64-449D-B8E0-BBB10EA39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6B245-2694-49E3-8253-C2F235F9B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7887-6705-43FB-A8A0-A097650F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F70ED-A9CD-4F49-A2DD-66B7F488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26EE5-C424-4962-B172-B0F2284F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FF7C-8571-4F54-95AD-5C6588CF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7686E-7C79-49A2-8F6E-98D11CF9C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09E5-B49D-4CB9-A155-52398C19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C2D9-265A-4FCB-B923-77CB3CA9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917B-F4C4-45A8-B8EB-BA1DB4A9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0C378-C975-47DB-AABF-2541DD5C7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D702-4001-4D68-9FDA-49118C20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4AEA-EE4E-475C-8824-B2048EB1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5775-DEC8-4068-B7A8-55797D6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6CFF-E33F-4B75-9584-66430E2F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41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91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86D7E-D2FD-4A78-8B09-8BD3BBBE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F1431-D474-4B61-A8AE-54985DDC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E08D-A391-4042-9ADE-3BC0D804C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57DC-7066-45B9-A9C2-E0CE25AC2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672F-AA43-4712-AA77-45F446530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68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gif"/><Relationship Id="rId3" Type="http://schemas.openxmlformats.org/officeDocument/2006/relationships/slide" Target="slide3.xml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image" Target="../media/image7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22.gif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21.gif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0.gif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openxmlformats.org/officeDocument/2006/relationships/image" Target="../media/image19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1.gif"/><Relationship Id="rId18" Type="http://schemas.openxmlformats.org/officeDocument/2006/relationships/image" Target="../media/image31.png"/><Relationship Id="rId3" Type="http://schemas.openxmlformats.org/officeDocument/2006/relationships/audio" Target="../media/audio2.wav"/><Relationship Id="rId21" Type="http://schemas.openxmlformats.org/officeDocument/2006/relationships/image" Target="../media/image25.png"/><Relationship Id="rId7" Type="http://schemas.openxmlformats.org/officeDocument/2006/relationships/image" Target="../media/image18.jpeg"/><Relationship Id="rId12" Type="http://schemas.openxmlformats.org/officeDocument/2006/relationships/image" Target="../media/image20.gif"/><Relationship Id="rId17" Type="http://schemas.openxmlformats.org/officeDocument/2006/relationships/image" Target="../media/image30.png"/><Relationship Id="rId25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gif"/><Relationship Id="rId5" Type="http://schemas.openxmlformats.org/officeDocument/2006/relationships/image" Target="../media/image28.png"/><Relationship Id="rId15" Type="http://schemas.openxmlformats.org/officeDocument/2006/relationships/image" Target="../media/image24.png"/><Relationship Id="rId10" Type="http://schemas.openxmlformats.org/officeDocument/2006/relationships/image" Target="../media/image15.gif"/><Relationship Id="rId19" Type="http://schemas.openxmlformats.org/officeDocument/2006/relationships/image" Target="../media/image32.png"/><Relationship Id="rId4" Type="http://schemas.openxmlformats.org/officeDocument/2006/relationships/image" Target="../media/image27.gif"/><Relationship Id="rId9" Type="http://schemas.openxmlformats.org/officeDocument/2006/relationships/image" Target="../media/image14.gif"/><Relationship Id="rId14" Type="http://schemas.openxmlformats.org/officeDocument/2006/relationships/image" Target="../media/image22.gif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21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microsoft.com/office/2007/relationships/hdphoto" Target="../media/hdphoto3.wdp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5" Type="http://schemas.openxmlformats.org/officeDocument/2006/relationships/image" Target="../media/image20.gif"/><Relationship Id="rId10" Type="http://schemas.openxmlformats.org/officeDocument/2006/relationships/image" Target="../media/image22.gif"/><Relationship Id="rId4" Type="http://schemas.openxmlformats.org/officeDocument/2006/relationships/image" Target="../media/image8.png"/><Relationship Id="rId9" Type="http://schemas.openxmlformats.org/officeDocument/2006/relationships/image" Target="../media/image15.gif"/><Relationship Id="rId1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2">
            <a:extLst>
              <a:ext uri="{FF2B5EF4-FFF2-40B4-BE49-F238E27FC236}">
                <a16:creationId xmlns:a16="http://schemas.microsoft.com/office/drawing/2014/main" id="{AD2394D6-6AE6-41EB-A2A0-4DECDA0ED67B}"/>
              </a:ext>
            </a:extLst>
          </p:cNvPr>
          <p:cNvSpPr txBox="1">
            <a:spLocks/>
          </p:cNvSpPr>
          <p:nvPr/>
        </p:nvSpPr>
        <p:spPr>
          <a:xfrm>
            <a:off x="528995" y="845805"/>
            <a:ext cx="3261127" cy="30035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 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42 – 15 = ? </a:t>
            </a:r>
            <a:r>
              <a:rPr lang="en-US" sz="3200" b="1" dirty="0"/>
              <a:t>	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0EDBFB45-0353-452B-8832-C9A2BD13A021}"/>
              </a:ext>
            </a:extLst>
          </p:cNvPr>
          <p:cNvGrpSpPr/>
          <p:nvPr/>
        </p:nvGrpSpPr>
        <p:grpSpPr>
          <a:xfrm>
            <a:off x="963235" y="1417361"/>
            <a:ext cx="846867" cy="1481175"/>
            <a:chOff x="1933616" y="4498692"/>
            <a:chExt cx="846867" cy="13949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9ED31F-DB37-458A-B8D6-F4361D131234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394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42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74522D-2738-4EAB-A081-F1639B749703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50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1A5DA7-1D93-4C91-9029-070D462A7384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E9AEBE-8A9D-4919-B6B2-0169AC5E1F0A}"/>
              </a:ext>
            </a:extLst>
          </p:cNvPr>
          <p:cNvSpPr txBox="1"/>
          <p:nvPr/>
        </p:nvSpPr>
        <p:spPr>
          <a:xfrm>
            <a:off x="1205449" y="2631429"/>
            <a:ext cx="84863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59C9A-98BB-4B96-80DF-8CEEFB1A2CA8}"/>
              </a:ext>
            </a:extLst>
          </p:cNvPr>
          <p:cNvSpPr txBox="1"/>
          <p:nvPr/>
        </p:nvSpPr>
        <p:spPr>
          <a:xfrm>
            <a:off x="1195332" y="2614171"/>
            <a:ext cx="34609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2">
            <a:extLst>
              <a:ext uri="{FF2B5EF4-FFF2-40B4-BE49-F238E27FC236}">
                <a16:creationId xmlns:a16="http://schemas.microsoft.com/office/drawing/2014/main" id="{14EA914D-E235-402F-BB71-B06DC2A44A59}"/>
              </a:ext>
            </a:extLst>
          </p:cNvPr>
          <p:cNvSpPr txBox="1">
            <a:spLocks/>
          </p:cNvSpPr>
          <p:nvPr/>
        </p:nvSpPr>
        <p:spPr>
          <a:xfrm>
            <a:off x="2496174" y="1613252"/>
            <a:ext cx="9144000" cy="1018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  </a:t>
            </a: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0" name="Subtitle 22">
            <a:extLst>
              <a:ext uri="{FF2B5EF4-FFF2-40B4-BE49-F238E27FC236}">
                <a16:creationId xmlns:a16="http://schemas.microsoft.com/office/drawing/2014/main" id="{F2DCDF5E-7008-4EC5-BA2B-52F66724542C}"/>
              </a:ext>
            </a:extLst>
          </p:cNvPr>
          <p:cNvSpPr txBox="1">
            <a:spLocks/>
          </p:cNvSpPr>
          <p:nvPr/>
        </p:nvSpPr>
        <p:spPr>
          <a:xfrm>
            <a:off x="2519005" y="2755162"/>
            <a:ext cx="9144000" cy="60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3, 3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1" name="Subtitle 22">
            <a:extLst>
              <a:ext uri="{FF2B5EF4-FFF2-40B4-BE49-F238E27FC236}">
                <a16:creationId xmlns:a16="http://schemas.microsoft.com/office/drawing/2014/main" id="{B5DFA15C-B276-4CF4-853D-19B2F769176B}"/>
              </a:ext>
            </a:extLst>
          </p:cNvPr>
          <p:cNvSpPr txBox="1">
            <a:spLocks/>
          </p:cNvSpPr>
          <p:nvPr/>
        </p:nvSpPr>
        <p:spPr>
          <a:xfrm>
            <a:off x="2496174" y="3610453"/>
            <a:ext cx="4925043" cy="60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– 15 = 27</a:t>
            </a:r>
          </a:p>
          <a:p>
            <a:pPr algn="l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58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65093" y="1434027"/>
            <a:ext cx="8229600" cy="2199588"/>
            <a:chOff x="2478157" y="1382506"/>
            <a:chExt cx="8229600" cy="2199588"/>
          </a:xfrm>
        </p:grpSpPr>
        <p:sp>
          <p:nvSpPr>
            <p:cNvPr id="6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2952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sz="2800" dirty="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3373"/>
              <a:chOff x="2567706" y="1602691"/>
              <a:chExt cx="837249" cy="131337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2211" cy="1313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2952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sz="2800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93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46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2952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sz="2800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sz="2800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5763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9" y="1464998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58427" y="2690268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64032" y="2731936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340106" y="2708421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636147" y="271358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0387C9-ECCE-464D-A6D7-5BF13C465EF2}"/>
              </a:ext>
            </a:extLst>
          </p:cNvPr>
          <p:cNvSpPr txBox="1"/>
          <p:nvPr/>
        </p:nvSpPr>
        <p:spPr>
          <a:xfrm>
            <a:off x="2857214" y="2690268"/>
            <a:ext cx="29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BCE7E2-338B-42D6-83AA-72D040F4C348}"/>
              </a:ext>
            </a:extLst>
          </p:cNvPr>
          <p:cNvSpPr txBox="1"/>
          <p:nvPr/>
        </p:nvSpPr>
        <p:spPr>
          <a:xfrm>
            <a:off x="5052358" y="2731936"/>
            <a:ext cx="29527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42F526-2E25-44EE-91DE-7AB05A6A3AB6}"/>
              </a:ext>
            </a:extLst>
          </p:cNvPr>
          <p:cNvSpPr txBox="1"/>
          <p:nvPr/>
        </p:nvSpPr>
        <p:spPr>
          <a:xfrm>
            <a:off x="7305081" y="27206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925E12-AB48-4364-97C2-C54374784F4B}"/>
              </a:ext>
            </a:extLst>
          </p:cNvPr>
          <p:cNvSpPr txBox="1"/>
          <p:nvPr/>
        </p:nvSpPr>
        <p:spPr>
          <a:xfrm>
            <a:off x="9534917" y="2713583"/>
            <a:ext cx="30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58"/>
    </mc:Choice>
    <mc:Fallback xmlns="">
      <p:transition spd="slow" advTm="111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2">
            <a:extLst>
              <a:ext uri="{FF2B5EF4-FFF2-40B4-BE49-F238E27FC236}">
                <a16:creationId xmlns:a16="http://schemas.microsoft.com/office/drawing/2014/main" id="{2482F277-54A0-4AC3-9401-28470B18423E}"/>
              </a:ext>
            </a:extLst>
          </p:cNvPr>
          <p:cNvSpPr txBox="1">
            <a:spLocks/>
          </p:cNvSpPr>
          <p:nvPr/>
        </p:nvSpPr>
        <p:spPr>
          <a:xfrm>
            <a:off x="702366" y="278296"/>
            <a:ext cx="10535478" cy="17095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– 36          72 – 27            54 – 16          80 – 43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826BB933-E9F7-4628-BB09-B920EEE779C3}"/>
              </a:ext>
            </a:extLst>
          </p:cNvPr>
          <p:cNvGrpSpPr/>
          <p:nvPr/>
        </p:nvGrpSpPr>
        <p:grpSpPr>
          <a:xfrm>
            <a:off x="8755578" y="2371311"/>
            <a:ext cx="863918" cy="1481175"/>
            <a:chOff x="1933616" y="4498692"/>
            <a:chExt cx="863918" cy="14811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097DC6-2B3B-421F-9DF3-9217DA0BDBFF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48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80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43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A04903-1554-411A-94E7-B22D90C44819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2795E2-B730-4BB0-93E8-B334754309E0}"/>
                </a:ext>
              </a:extLst>
            </p:cNvPr>
            <p:cNvCxnSpPr/>
            <p:nvPr/>
          </p:nvCxnSpPr>
          <p:spPr>
            <a:xfrm>
              <a:off x="2051548" y="5937636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8F82D5AE-6CC1-4407-AE76-9E746EE429E4}"/>
              </a:ext>
            </a:extLst>
          </p:cNvPr>
          <p:cNvGrpSpPr/>
          <p:nvPr/>
        </p:nvGrpSpPr>
        <p:grpSpPr>
          <a:xfrm>
            <a:off x="1394142" y="2303016"/>
            <a:ext cx="891751" cy="1478418"/>
            <a:chOff x="1933616" y="4498692"/>
            <a:chExt cx="891751" cy="14784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44D732-E528-4C6F-A1BF-668AB22A9AA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DD00CA-1433-46B5-A8F2-7F9DE96BB646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735A7E-8D9E-4A1C-B5DD-8A78C90345F9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45" y="5977110"/>
              <a:ext cx="6767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8F3096F3-244E-47E9-AAD8-D85C3181715C}"/>
              </a:ext>
            </a:extLst>
          </p:cNvPr>
          <p:cNvGrpSpPr/>
          <p:nvPr/>
        </p:nvGrpSpPr>
        <p:grpSpPr>
          <a:xfrm>
            <a:off x="3714702" y="2355479"/>
            <a:ext cx="891751" cy="1478418"/>
            <a:chOff x="1933616" y="4498692"/>
            <a:chExt cx="891751" cy="14784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9C4F81-F53D-49C3-8546-FF15DFE7EBBD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02EFA9-5B0D-4B31-9849-425D673F3B85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4EF097-7F65-4ADD-98C0-F1AB926E60C9}"/>
                </a:ext>
              </a:extLst>
            </p:cNvPr>
            <p:cNvCxnSpPr/>
            <p:nvPr/>
          </p:nvCxnSpPr>
          <p:spPr>
            <a:xfrm>
              <a:off x="2079381" y="592430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0797B569-DD10-4C74-8E3A-C458D692B89C}"/>
              </a:ext>
            </a:extLst>
          </p:cNvPr>
          <p:cNvGrpSpPr/>
          <p:nvPr/>
        </p:nvGrpSpPr>
        <p:grpSpPr>
          <a:xfrm>
            <a:off x="6435018" y="2374068"/>
            <a:ext cx="997818" cy="1478418"/>
            <a:chOff x="1933616" y="4498692"/>
            <a:chExt cx="997818" cy="14784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E61AE4-0F6C-4EB3-84E7-5400B3A4E931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060212-42D4-40CA-94B1-696B7872B17E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AC1479-F657-46D1-A1DC-0202C1D04C40}"/>
                </a:ext>
              </a:extLst>
            </p:cNvPr>
            <p:cNvCxnSpPr/>
            <p:nvPr/>
          </p:nvCxnSpPr>
          <p:spPr>
            <a:xfrm>
              <a:off x="2185448" y="5934879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E987C72-06BA-4C92-89DE-83E9E067326A}"/>
              </a:ext>
            </a:extLst>
          </p:cNvPr>
          <p:cNvSpPr txBox="1"/>
          <p:nvPr/>
        </p:nvSpPr>
        <p:spPr>
          <a:xfrm>
            <a:off x="1645974" y="376181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239928-D8C5-41A2-B1AF-93EA9AF3A925}"/>
              </a:ext>
            </a:extLst>
          </p:cNvPr>
          <p:cNvSpPr txBox="1"/>
          <p:nvPr/>
        </p:nvSpPr>
        <p:spPr>
          <a:xfrm>
            <a:off x="3930987" y="37579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1417E7-DF1A-4ECA-99D1-5F080C610EDE}"/>
              </a:ext>
            </a:extLst>
          </p:cNvPr>
          <p:cNvSpPr txBox="1"/>
          <p:nvPr/>
        </p:nvSpPr>
        <p:spPr>
          <a:xfrm>
            <a:off x="6695375" y="37519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4BB05-3767-4418-80C7-EFF492094761}"/>
              </a:ext>
            </a:extLst>
          </p:cNvPr>
          <p:cNvSpPr txBox="1"/>
          <p:nvPr/>
        </p:nvSpPr>
        <p:spPr>
          <a:xfrm>
            <a:off x="8991146" y="37896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C8A7E-B9DF-4D89-8AEE-227D8C52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5" y="229423"/>
            <a:ext cx="5992887" cy="38124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A9709-933D-4E14-A586-38B1768C738F}"/>
              </a:ext>
            </a:extLst>
          </p:cNvPr>
          <p:cNvSpPr txBox="1">
            <a:spLocks/>
          </p:cNvSpPr>
          <p:nvPr/>
        </p:nvSpPr>
        <p:spPr>
          <a:xfrm>
            <a:off x="6559827" y="145531"/>
            <a:ext cx="4863548" cy="2862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441AE1-A9E6-44BB-897B-D475DD43D59C}"/>
              </a:ext>
            </a:extLst>
          </p:cNvPr>
          <p:cNvSpPr txBox="1">
            <a:spLocks/>
          </p:cNvSpPr>
          <p:nvPr/>
        </p:nvSpPr>
        <p:spPr>
          <a:xfrm>
            <a:off x="732437" y="4236539"/>
            <a:ext cx="4992502" cy="2594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90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24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93CB82-4CF0-4C47-A009-128F3D6D2D0E}"/>
              </a:ext>
            </a:extLst>
          </p:cNvPr>
          <p:cNvSpPr txBox="1">
            <a:spLocks/>
          </p:cNvSpPr>
          <p:nvPr/>
        </p:nvSpPr>
        <p:spPr>
          <a:xfrm>
            <a:off x="5247862" y="3849758"/>
            <a:ext cx="5989984" cy="2290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90 – 24 = 66 (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66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9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0071-BFF9-4BE5-BBDB-001AB7B2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69E1-7EC9-4E40-9BBA-EBEBA9B49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027C7-35E5-40F0-B7FD-FE5FF866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299545"/>
            <a:ext cx="11688418" cy="63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-12630" y="3021250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54" y="2192187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04" y="1674560"/>
            <a:ext cx="2060627" cy="1417394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23" y="2144420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98" y="1626636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55" y="2026947"/>
            <a:ext cx="1969179" cy="17436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83" y="155559"/>
            <a:ext cx="6095999" cy="3348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BF466D-0616-408F-B079-1BAAA9676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58" y="6313791"/>
            <a:ext cx="6095999" cy="3348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918378-1EF0-449D-90E2-8700D066CE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32" y="2797823"/>
            <a:ext cx="952500" cy="10191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FDF13A2-0687-4325-B298-1235FD2AAA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655" y="2383257"/>
            <a:ext cx="1164057" cy="12759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2AE47-6D2E-4D9A-BD19-0C6EB5CD54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010" y="1706717"/>
            <a:ext cx="2438400" cy="2438400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28" y="163231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158494"/>
            <a:ext cx="6095999" cy="3348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918378-1EF0-449D-90E2-8700D066CE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73" y="2809316"/>
            <a:ext cx="9525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10252808" y="2700841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chì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93" y="4109291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490828-3154-4004-A3EC-70C7BD1E4B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91" y="4577926"/>
            <a:ext cx="1628244" cy="1389127"/>
          </a:xfrm>
          <a:prstGeom prst="rect">
            <a:avLst/>
          </a:prstGeom>
        </p:spPr>
      </p:pic>
      <p:pic>
        <p:nvPicPr>
          <p:cNvPr id="19" name="图片 7">
            <a:extLst>
              <a:ext uri="{FF2B5EF4-FFF2-40B4-BE49-F238E27FC236}">
                <a16:creationId xmlns:a16="http://schemas.microsoft.com/office/drawing/2014/main" id="{1F743F5C-2B6B-4A90-934D-3734ED4CBD3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27896" y="5272421"/>
            <a:ext cx="1403642" cy="1162575"/>
          </a:xfrm>
          <a:prstGeom prst="rect">
            <a:avLst/>
          </a:prstGeom>
        </p:spPr>
      </p:pic>
      <p:pic>
        <p:nvPicPr>
          <p:cNvPr id="21" name="图片 76803" descr="PPT素材-03">
            <a:extLst>
              <a:ext uri="{FF2B5EF4-FFF2-40B4-BE49-F238E27FC236}">
                <a16:creationId xmlns:a16="http://schemas.microsoft.com/office/drawing/2014/main" id="{393EB3EB-5C8D-4DE2-8522-19BECFFA47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4240" y="-269311"/>
            <a:ext cx="9098284" cy="31245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037D4F-698D-4DC9-9A66-FEB0FCE0BC54}"/>
              </a:ext>
            </a:extLst>
          </p:cNvPr>
          <p:cNvSpPr txBox="1"/>
          <p:nvPr/>
        </p:nvSpPr>
        <p:spPr>
          <a:xfrm>
            <a:off x="4679958" y="33304"/>
            <a:ext cx="7321576" cy="341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.A     .D      .C        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M.     E.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4" name="55">
            <a:extLst>
              <a:ext uri="{FF2B5EF4-FFF2-40B4-BE49-F238E27FC236}">
                <a16:creationId xmlns:a16="http://schemas.microsoft.com/office/drawing/2014/main" id="{AC50A624-4704-45C0-AEE6-825D9C1F5B0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4379744" y="3237487"/>
            <a:ext cx="5801485" cy="11943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F2749F-4FBB-4F15-8844-BA116A701A2E}"/>
              </a:ext>
            </a:extLst>
          </p:cNvPr>
          <p:cNvSpPr txBox="1"/>
          <p:nvPr/>
        </p:nvSpPr>
        <p:spPr>
          <a:xfrm>
            <a:off x="4362223" y="331605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3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A,B,C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573" y="-396032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pháo tay thật lớn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20" name="图片 7">
            <a:extLst>
              <a:ext uri="{FF2B5EF4-FFF2-40B4-BE49-F238E27FC236}">
                <a16:creationId xmlns:a16="http://schemas.microsoft.com/office/drawing/2014/main" id="{5B7D1839-E725-4D6B-86CB-F2023B1712C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27896" y="5272421"/>
            <a:ext cx="1403642" cy="1162575"/>
          </a:xfrm>
          <a:prstGeom prst="rect">
            <a:avLst/>
          </a:prstGeom>
        </p:spPr>
      </p:pic>
      <p:pic>
        <p:nvPicPr>
          <p:cNvPr id="26" name="图片 4">
            <a:extLst>
              <a:ext uri="{FF2B5EF4-FFF2-40B4-BE49-F238E27FC236}">
                <a16:creationId xmlns:a16="http://schemas.microsoft.com/office/drawing/2014/main" id="{4768C92F-93A0-45BC-AC72-DC7AC0FB47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41" y="292646"/>
            <a:ext cx="786511" cy="584398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id="{5F5FA475-D43A-47B9-B0B9-66B844C7366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" y="-441753"/>
            <a:ext cx="1331922" cy="1020785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7B0EDF07-C1E9-425D-A3A3-B2FB423E83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49" y="146580"/>
            <a:ext cx="1185863" cy="1003423"/>
          </a:xfrm>
          <a:prstGeom prst="rect">
            <a:avLst/>
          </a:prstGeom>
        </p:spPr>
      </p:pic>
      <p:pic>
        <p:nvPicPr>
          <p:cNvPr id="34" name="图片 10">
            <a:extLst>
              <a:ext uri="{FF2B5EF4-FFF2-40B4-BE49-F238E27FC236}">
                <a16:creationId xmlns:a16="http://schemas.microsoft.com/office/drawing/2014/main" id="{83C7D337-FF55-4659-8BEB-355CD95F49D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52" y="1879612"/>
            <a:ext cx="437636" cy="710810"/>
          </a:xfrm>
          <a:prstGeom prst="rect">
            <a:avLst/>
          </a:prstGeom>
        </p:spPr>
      </p:pic>
      <p:pic>
        <p:nvPicPr>
          <p:cNvPr id="37" name="图片 11">
            <a:extLst>
              <a:ext uri="{FF2B5EF4-FFF2-40B4-BE49-F238E27FC236}">
                <a16:creationId xmlns:a16="http://schemas.microsoft.com/office/drawing/2014/main" id="{B6472E6A-7C5B-430F-B390-81EB2E4F5E0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445" y="2867703"/>
            <a:ext cx="458642" cy="740082"/>
          </a:xfrm>
          <a:prstGeom prst="rect">
            <a:avLst/>
          </a:prstGeom>
        </p:spPr>
      </p:pic>
      <p:sp>
        <p:nvSpPr>
          <p:cNvPr id="39" name="任意多边形: 形状 15">
            <a:extLst>
              <a:ext uri="{FF2B5EF4-FFF2-40B4-BE49-F238E27FC236}">
                <a16:creationId xmlns:a16="http://schemas.microsoft.com/office/drawing/2014/main" id="{0255E89E-7DE1-4067-A4AC-0877707388A9}"/>
              </a:ext>
            </a:extLst>
          </p:cNvPr>
          <p:cNvSpPr/>
          <p:nvPr/>
        </p:nvSpPr>
        <p:spPr>
          <a:xfrm>
            <a:off x="11031652" y="353648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任意多边形: 形状 15">
            <a:extLst>
              <a:ext uri="{FF2B5EF4-FFF2-40B4-BE49-F238E27FC236}">
                <a16:creationId xmlns:a16="http://schemas.microsoft.com/office/drawing/2014/main" id="{33FBA91F-BAD1-4674-B73E-5386D138B9E8}"/>
              </a:ext>
            </a:extLst>
          </p:cNvPr>
          <p:cNvSpPr/>
          <p:nvPr/>
        </p:nvSpPr>
        <p:spPr>
          <a:xfrm>
            <a:off x="2835190" y="503942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3" name="图片 76803" descr="PPT素材-03">
            <a:extLst>
              <a:ext uri="{FF2B5EF4-FFF2-40B4-BE49-F238E27FC236}">
                <a16:creationId xmlns:a16="http://schemas.microsoft.com/office/drawing/2014/main" id="{058EA558-8CBA-4BEC-9EE4-77D4C9EFFD6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74240" y="-209652"/>
            <a:ext cx="9098284" cy="31245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54B60DC-1069-4EA3-B6A9-57E7C997E686}"/>
              </a:ext>
            </a:extLst>
          </p:cNvPr>
          <p:cNvSpPr txBox="1"/>
          <p:nvPr/>
        </p:nvSpPr>
        <p:spPr>
          <a:xfrm>
            <a:off x="4898287" y="1045908"/>
            <a:ext cx="6450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A.      </a:t>
            </a:r>
            <a:r>
              <a:rPr kumimoji="0" lang="en-US" sz="6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.B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pic>
        <p:nvPicPr>
          <p:cNvPr id="48" name="55">
            <a:extLst>
              <a:ext uri="{FF2B5EF4-FFF2-40B4-BE49-F238E27FC236}">
                <a16:creationId xmlns:a16="http://schemas.microsoft.com/office/drawing/2014/main" id="{852289F0-8183-4218-B93A-3DF1D23CB4AA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/>
          <a:srcRect/>
          <a:stretch>
            <a:fillRect/>
          </a:stretch>
        </p:blipFill>
        <p:spPr>
          <a:xfrm>
            <a:off x="4370650" y="2831793"/>
            <a:ext cx="6007971" cy="219194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5BAC16E-6B34-4BB3-A874-E36CE1DFE185}"/>
              </a:ext>
            </a:extLst>
          </p:cNvPr>
          <p:cNvSpPr txBox="1"/>
          <p:nvPr/>
        </p:nvSpPr>
        <p:spPr>
          <a:xfrm>
            <a:off x="4459195" y="345141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AB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5FF68F-393F-483C-96C7-2766CED7D142}"/>
              </a:ext>
            </a:extLst>
          </p:cNvPr>
          <p:cNvCxnSpPr>
            <a:cxnSpLocks/>
          </p:cNvCxnSpPr>
          <p:nvPr/>
        </p:nvCxnSpPr>
        <p:spPr>
          <a:xfrm>
            <a:off x="6104928" y="1715772"/>
            <a:ext cx="33968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7C1B2FF7-E90E-4A92-9268-5FF1A4399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50" y="4973644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0B9912A6-BAF3-434E-8934-8559C969B95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27896" y="5272421"/>
            <a:ext cx="1403642" cy="1162575"/>
          </a:xfrm>
          <a:prstGeom prst="rect">
            <a:avLst/>
          </a:prstGeom>
        </p:spPr>
      </p:pic>
      <p:sp>
        <p:nvSpPr>
          <p:cNvPr id="24" name="Flowchart: Summing Junction 23">
            <a:extLst>
              <a:ext uri="{FF2B5EF4-FFF2-40B4-BE49-F238E27FC236}">
                <a16:creationId xmlns:a16="http://schemas.microsoft.com/office/drawing/2014/main" id="{852CABDD-7794-4B4D-AF59-D0043C487802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9CC274-209A-4A72-895A-052ED225C6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F32717-0D54-423C-BA23-5412BB1A7C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8B8C83-7C66-4A47-B45A-0BAE6D564E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93" y="4109291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754897C-7BA0-46D2-B191-99FA615124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34" name="图片 76803" descr="PPT素材-03">
            <a:extLst>
              <a:ext uri="{FF2B5EF4-FFF2-40B4-BE49-F238E27FC236}">
                <a16:creationId xmlns:a16="http://schemas.microsoft.com/office/drawing/2014/main" id="{E54A8AE9-F452-4A97-B3FE-6FEB7A5B2C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43408" y="19470"/>
            <a:ext cx="9098284" cy="2033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49F3BC4-83BE-4CB7-BB72-8702E4833664}"/>
              </a:ext>
            </a:extLst>
          </p:cNvPr>
          <p:cNvSpPr txBox="1"/>
          <p:nvPr/>
        </p:nvSpPr>
        <p:spPr>
          <a:xfrm>
            <a:off x="4732989" y="322844"/>
            <a:ext cx="7321576" cy="13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45 - 8 = ?</a:t>
            </a:r>
          </a:p>
        </p:txBody>
      </p:sp>
      <p:pic>
        <p:nvPicPr>
          <p:cNvPr id="39" name="55">
            <a:extLst>
              <a:ext uri="{FF2B5EF4-FFF2-40B4-BE49-F238E27FC236}">
                <a16:creationId xmlns:a16="http://schemas.microsoft.com/office/drawing/2014/main" id="{F2B11F3D-C57B-4B85-B7A9-33A4CA95C09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5503865" y="2292666"/>
            <a:ext cx="4554636" cy="205606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120EEE-8068-44F5-8576-E18591C405E3}"/>
              </a:ext>
            </a:extLst>
          </p:cNvPr>
          <p:cNvSpPr txBox="1"/>
          <p:nvPr/>
        </p:nvSpPr>
        <p:spPr>
          <a:xfrm>
            <a:off x="4586825" y="296909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33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8398" y="3509276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100+ hình nền powerpoint về thiên nhiên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51C1E-A7B7-4B42-9A0E-6831C1B060BF}"/>
              </a:ext>
            </a:extLst>
          </p:cNvPr>
          <p:cNvSpPr txBox="1"/>
          <p:nvPr/>
        </p:nvSpPr>
        <p:spPr>
          <a:xfrm>
            <a:off x="307975" y="597911"/>
            <a:ext cx="10827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		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Môn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: </a:t>
            </a:r>
            <a:r>
              <a:rPr lang="en-US" altLang="zh-CN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altLang="zh-CN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Bài</a:t>
            </a:r>
            <a:r>
              <a:rPr lang="en-US" altLang="zh-CN" sz="48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23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Phép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trừ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(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nhớ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)</a:t>
            </a:r>
          </a:p>
          <a:p>
            <a:pPr algn="ctr" defTabSz="457200">
              <a:defRPr/>
            </a:pP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endParaRPr lang="en-US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63">
        <p:checker/>
      </p:transition>
    </mc:Choice>
    <mc:Fallback xmlns="">
      <p:transition spd="slow" advTm="166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DA374-FC20-41AE-AA18-FDB7D1475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43204" y="-2093844"/>
            <a:ext cx="6255026" cy="108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2">
            <a:extLst>
              <a:ext uri="{FF2B5EF4-FFF2-40B4-BE49-F238E27FC236}">
                <a16:creationId xmlns:a16="http://schemas.microsoft.com/office/drawing/2014/main" id="{AEAB74C4-50D5-44E6-99C4-6AADF2D5F647}"/>
              </a:ext>
            </a:extLst>
          </p:cNvPr>
          <p:cNvSpPr txBox="1">
            <a:spLocks/>
          </p:cNvSpPr>
          <p:nvPr/>
        </p:nvSpPr>
        <p:spPr>
          <a:xfrm>
            <a:off x="742122" y="974321"/>
            <a:ext cx="10124660" cy="1318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gùi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bắp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? 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" name="Subtitle 22">
            <a:extLst>
              <a:ext uri="{FF2B5EF4-FFF2-40B4-BE49-F238E27FC236}">
                <a16:creationId xmlns:a16="http://schemas.microsoft.com/office/drawing/2014/main" id="{4CDA6CB7-55EE-4DE9-8BD3-F35631CE8DEB}"/>
              </a:ext>
            </a:extLst>
          </p:cNvPr>
          <p:cNvSpPr txBox="1">
            <a:spLocks/>
          </p:cNvSpPr>
          <p:nvPr/>
        </p:nvSpPr>
        <p:spPr>
          <a:xfrm>
            <a:off x="874644" y="1911913"/>
            <a:ext cx="10124660" cy="1056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gùi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bắp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127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1|61.2|14.3|4.3|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307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Century Gothic</vt:lpstr>
      <vt:lpstr>等线</vt:lpstr>
      <vt:lpstr>DFPOP1-W9</vt:lpstr>
      <vt:lpstr>Garamond</vt:lpstr>
      <vt:lpstr>HP001 4 hàng</vt:lpstr>
      <vt:lpstr>Tahoma</vt:lpstr>
      <vt:lpstr>Times New Roman</vt:lpstr>
      <vt:lpstr>Savon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118</cp:revision>
  <dcterms:created xsi:type="dcterms:W3CDTF">2021-05-14T05:01:00Z</dcterms:created>
  <dcterms:modified xsi:type="dcterms:W3CDTF">2025-04-12T09:40:48Z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