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6" r:id="rId1"/>
    <p:sldMasterId id="2147483729" r:id="rId2"/>
  </p:sldMasterIdLst>
  <p:notesMasterIdLst>
    <p:notesMasterId r:id="rId9"/>
  </p:notesMasterIdLst>
  <p:sldIdLst>
    <p:sldId id="2007577147" r:id="rId3"/>
    <p:sldId id="262" r:id="rId4"/>
    <p:sldId id="3399" r:id="rId5"/>
    <p:sldId id="2007577131" r:id="rId6"/>
    <p:sldId id="2007577132" r:id="rId7"/>
    <p:sldId id="200757713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796"/>
    <a:srgbClr val="D1C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7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1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76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1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71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B07F0-2CD2-49C5-A9B0-224015F9F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F657E-3646-4BA7-9AA8-91ACCD25F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CDB72-B2D9-43ED-B0E1-9273E8005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64968-A88F-40C7-AC38-8BE91AB8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874BE-74B7-4E8E-977A-83D8ADBF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75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F79F2-AC96-4F06-ACC5-1B2DA84F4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393B8-DA97-4A00-9C09-6FD9E1881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F9614-D675-4BB9-A989-F8119B0B1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A6195-CD79-4CD2-B943-797251567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88B84-366B-4D02-B04E-DF381E379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1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14E3E-31D1-4429-9DDF-E0279138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2C70E-11DC-41BC-B180-043BE7624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5E409-B0DF-4939-A3EE-097B5C25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E1BC4-25ED-48BD-873D-4339A0B6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C6160-B149-4DB4-880C-A0343269B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64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C366D-F48D-4C17-B790-D93D39DC7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7076B-C3D4-4E73-A3B2-1C9E33EB4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D6C9C-9BF7-44A4-BA63-1FDE1404D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190B1-4795-4ACE-9EF0-BD0A52B7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BEB42-4B98-4D96-AE7B-93FCB5D31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3F2D8-074C-4303-AD9B-CEE80F09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26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49C49-71CE-4774-A10E-4AB427DA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C857B-DC54-465E-AEAF-1665594A5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4201F-3D46-4EE1-B409-B38719FEA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F8278B-7A41-4660-AE16-E336BABD2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31F51A-4D28-4581-99C1-2AFB313D2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2B6BA6-775A-4837-AB96-2B97D655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491ACF-825A-44DD-BED4-027B13D8C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3B53CE-011D-4B3E-8D94-636537B8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88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D92F8-DF4D-4A59-8245-C10374D36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D85C89-4070-4EE5-8D75-9ADBA62C7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0D9A6-EAFC-452B-AF1A-0BA04D865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E6D81-A445-4513-A405-0F0474A0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51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88227E-5165-4400-9133-644F678B6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824C9-4E93-4899-9110-1871E87A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AEF21-F9C5-4194-95EB-6241ADC6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5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B245-A5A2-4FFD-B151-8A1259A0E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78885-3B0A-4FB5-BC2D-5B3A66DC6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627CCD-098E-45D2-A796-5A99CA6E7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F1133-E190-40CA-99D5-1569D4AAE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FD124-CE38-4C9B-BC8A-78BBEB296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5BA6D-DF06-4EA5-A1A3-9A8EE189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2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28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B442F-5490-4D91-BFF6-E9279AFB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A2579C-9D64-449D-B8E0-BBB10EA39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6B245-2694-49E3-8253-C2F235F9B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57887-6705-43FB-A8A0-A097650F0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F70ED-A9CD-4F49-A2DD-66B7F488F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26EE5-C424-4962-B172-B0F2284F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95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7FF7C-8571-4F54-95AD-5C6588CFD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17686E-7C79-49A2-8F6E-98D11CF9C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C09E5-B49D-4CB9-A155-52398C190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C2D9-265A-4FCB-B923-77CB3CA9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1917B-F4C4-45A8-B8EB-BA1DB4A92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3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D0C378-C975-47DB-AABF-2541DD5C7A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8D702-4001-4D68-9FDA-49118C201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44AEA-EE4E-475C-8824-B2048EB1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35775-DEC8-4068-B7A8-55797D6DD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B6CFF-E33F-4B75-9584-66430E2F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38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30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2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9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8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41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491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4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386D7E-D2FD-4A78-8B09-8BD3BBBE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F1431-D474-4B61-A8AE-54985DDCF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2E08D-A391-4042-9ADE-3BC0D804C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857DC-7066-45B9-A9C2-E0CE25AC2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0672F-AA43-4712-AA77-45F446530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3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680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8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00+ hình nền powerpoint về thiên nhiên - hinhanhsieudep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951C1E-A7B7-4B42-9A0E-6831C1B060BF}"/>
              </a:ext>
            </a:extLst>
          </p:cNvPr>
          <p:cNvSpPr txBox="1"/>
          <p:nvPr/>
        </p:nvSpPr>
        <p:spPr>
          <a:xfrm>
            <a:off x="861391" y="317825"/>
            <a:ext cx="10827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altLang="zh-CN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						</a:t>
            </a:r>
            <a:r>
              <a:rPr lang="en-US" altLang="zh-CN" sz="4800" b="1" u="sng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Môn</a:t>
            </a:r>
            <a:r>
              <a:rPr lang="en-US" altLang="zh-CN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: </a:t>
            </a:r>
            <a:r>
              <a:rPr lang="en-US" altLang="zh-CN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Toán</a:t>
            </a:r>
            <a:endParaRPr lang="en-US" altLang="zh-CN" sz="4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+mn-ea"/>
            </a:endParaRPr>
          </a:p>
          <a:p>
            <a:pPr defTabSz="457200">
              <a:defRPr/>
            </a:pPr>
            <a:r>
              <a:rPr lang="en-US" altLang="zh-CN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		</a:t>
            </a:r>
            <a:r>
              <a:rPr lang="en-US" altLang="zh-CN" sz="4800" b="1" u="sng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Bài</a:t>
            </a:r>
            <a:r>
              <a:rPr lang="en-US" altLang="zh-CN" sz="4800" b="1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23</a:t>
            </a:r>
            <a:r>
              <a:rPr lang="en-US" altLang="zh-CN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: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Phép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trừ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(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có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nhớ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)</a:t>
            </a:r>
          </a:p>
          <a:p>
            <a:pPr algn="ctr" defTabSz="457200">
              <a:defRPr/>
            </a:pP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số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có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hai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chữ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số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với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số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có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hai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chữ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số</a:t>
            </a:r>
            <a:endParaRPr lang="en-US" sz="4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663">
        <p:checker/>
      </p:transition>
    </mc:Choice>
    <mc:Fallback xmlns="">
      <p:transition spd="slow" advTm="1663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952459" y="2095459"/>
            <a:ext cx="7443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Tiết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2: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Luyện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tập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方正静蕾简体" panose="02000000000000000000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"/>
    </mc:Choice>
    <mc:Fallback xmlns="">
      <p:transition spd="slow" advTm="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>
            <a:extLst>
              <a:ext uri="{FF2B5EF4-FFF2-40B4-BE49-F238E27FC236}">
                <a16:creationId xmlns:a16="http://schemas.microsoft.com/office/drawing/2014/main" id="{826BB933-E9F7-4628-BB09-B920EEE779C3}"/>
              </a:ext>
            </a:extLst>
          </p:cNvPr>
          <p:cNvGrpSpPr/>
          <p:nvPr/>
        </p:nvGrpSpPr>
        <p:grpSpPr>
          <a:xfrm>
            <a:off x="8755578" y="2371311"/>
            <a:ext cx="863918" cy="1481175"/>
            <a:chOff x="1933616" y="4498692"/>
            <a:chExt cx="863918" cy="14811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8097DC6-2B3B-421F-9DF3-9217DA0BDBFF}"/>
                </a:ext>
              </a:extLst>
            </p:cNvPr>
            <p:cNvSpPr txBox="1"/>
            <p:nvPr/>
          </p:nvSpPr>
          <p:spPr>
            <a:xfrm>
              <a:off x="2185448" y="4498692"/>
              <a:ext cx="595035" cy="1481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90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52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A04903-1554-411A-94E7-B22D90C44819}"/>
                </a:ext>
              </a:extLst>
            </p:cNvPr>
            <p:cNvSpPr txBox="1"/>
            <p:nvPr/>
          </p:nvSpPr>
          <p:spPr>
            <a:xfrm>
              <a:off x="1933616" y="4966423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02795E2-B730-4BB0-93E8-B334754309E0}"/>
                </a:ext>
              </a:extLst>
            </p:cNvPr>
            <p:cNvCxnSpPr/>
            <p:nvPr/>
          </p:nvCxnSpPr>
          <p:spPr>
            <a:xfrm>
              <a:off x="2051548" y="5937636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id="{8F82D5AE-6CC1-4407-AE76-9E746EE429E4}"/>
              </a:ext>
            </a:extLst>
          </p:cNvPr>
          <p:cNvGrpSpPr/>
          <p:nvPr/>
        </p:nvGrpSpPr>
        <p:grpSpPr>
          <a:xfrm>
            <a:off x="1394142" y="2303016"/>
            <a:ext cx="891751" cy="1478418"/>
            <a:chOff x="1933616" y="4498692"/>
            <a:chExt cx="891751" cy="147841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44D732-E528-4C6F-A1BF-668AB22A9AA8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DD00CA-1433-46B5-A8F2-7F9DE96BB646}"/>
                </a:ext>
              </a:extLst>
            </p:cNvPr>
            <p:cNvSpPr txBox="1"/>
            <p:nvPr/>
          </p:nvSpPr>
          <p:spPr>
            <a:xfrm>
              <a:off x="1933616" y="4966423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6735A7E-8D9E-4A1C-B5DD-8A78C90345F9}"/>
                </a:ext>
              </a:extLst>
            </p:cNvPr>
            <p:cNvCxnSpPr>
              <a:cxnSpLocks/>
            </p:cNvCxnSpPr>
            <p:nvPr/>
          </p:nvCxnSpPr>
          <p:spPr>
            <a:xfrm>
              <a:off x="2138445" y="5977110"/>
              <a:ext cx="6767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44">
            <a:extLst>
              <a:ext uri="{FF2B5EF4-FFF2-40B4-BE49-F238E27FC236}">
                <a16:creationId xmlns:a16="http://schemas.microsoft.com/office/drawing/2014/main" id="{8F3096F3-244E-47E9-AAD8-D85C3181715C}"/>
              </a:ext>
            </a:extLst>
          </p:cNvPr>
          <p:cNvGrpSpPr/>
          <p:nvPr/>
        </p:nvGrpSpPr>
        <p:grpSpPr>
          <a:xfrm>
            <a:off x="3714702" y="2355479"/>
            <a:ext cx="891751" cy="1478418"/>
            <a:chOff x="1933616" y="4498692"/>
            <a:chExt cx="891751" cy="147841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19C4F81-F53D-49C3-8546-FF15DFE7EBBD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53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302EFA9-5B0D-4B31-9849-425D673F3B85}"/>
                </a:ext>
              </a:extLst>
            </p:cNvPr>
            <p:cNvSpPr txBox="1"/>
            <p:nvPr/>
          </p:nvSpPr>
          <p:spPr>
            <a:xfrm>
              <a:off x="1933616" y="4966423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64EF097-7F65-4ADD-98C0-F1AB926E60C9}"/>
                </a:ext>
              </a:extLst>
            </p:cNvPr>
            <p:cNvCxnSpPr/>
            <p:nvPr/>
          </p:nvCxnSpPr>
          <p:spPr>
            <a:xfrm>
              <a:off x="2079381" y="5924302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48">
            <a:extLst>
              <a:ext uri="{FF2B5EF4-FFF2-40B4-BE49-F238E27FC236}">
                <a16:creationId xmlns:a16="http://schemas.microsoft.com/office/drawing/2014/main" id="{0797B569-DD10-4C74-8E3A-C458D692B89C}"/>
              </a:ext>
            </a:extLst>
          </p:cNvPr>
          <p:cNvGrpSpPr/>
          <p:nvPr/>
        </p:nvGrpSpPr>
        <p:grpSpPr>
          <a:xfrm>
            <a:off x="6435018" y="2374068"/>
            <a:ext cx="997818" cy="1478418"/>
            <a:chOff x="1933616" y="4498692"/>
            <a:chExt cx="997818" cy="147841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E61AE4-0F6C-4EB3-84E7-5400B3A4E931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060212-42D4-40CA-94B1-696B7872B17E}"/>
                </a:ext>
              </a:extLst>
            </p:cNvPr>
            <p:cNvSpPr txBox="1"/>
            <p:nvPr/>
          </p:nvSpPr>
          <p:spPr>
            <a:xfrm>
              <a:off x="1933616" y="4966423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AC1479-F657-46D1-A1DC-0202C1D04C40}"/>
                </a:ext>
              </a:extLst>
            </p:cNvPr>
            <p:cNvCxnSpPr/>
            <p:nvPr/>
          </p:nvCxnSpPr>
          <p:spPr>
            <a:xfrm>
              <a:off x="2185448" y="5934879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E987C72-06BA-4C92-89DE-83E9E067326A}"/>
              </a:ext>
            </a:extLst>
          </p:cNvPr>
          <p:cNvSpPr txBox="1"/>
          <p:nvPr/>
        </p:nvSpPr>
        <p:spPr>
          <a:xfrm>
            <a:off x="1645974" y="376181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239928-D8C5-41A2-B1AF-93EA9AF3A925}"/>
              </a:ext>
            </a:extLst>
          </p:cNvPr>
          <p:cNvSpPr txBox="1"/>
          <p:nvPr/>
        </p:nvSpPr>
        <p:spPr>
          <a:xfrm>
            <a:off x="3930987" y="375791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1417E7-DF1A-4ECA-99D1-5F080C610EDE}"/>
              </a:ext>
            </a:extLst>
          </p:cNvPr>
          <p:cNvSpPr txBox="1"/>
          <p:nvPr/>
        </p:nvSpPr>
        <p:spPr>
          <a:xfrm>
            <a:off x="6695375" y="375193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E4BB05-3767-4418-80C7-EFF492094761}"/>
              </a:ext>
            </a:extLst>
          </p:cNvPr>
          <p:cNvSpPr txBox="1"/>
          <p:nvPr/>
        </p:nvSpPr>
        <p:spPr>
          <a:xfrm>
            <a:off x="8991146" y="378963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DEC76F3-10EA-4BF7-BEE0-DEC1B711FEE3}"/>
              </a:ext>
            </a:extLst>
          </p:cNvPr>
          <p:cNvGrpSpPr/>
          <p:nvPr/>
        </p:nvGrpSpPr>
        <p:grpSpPr>
          <a:xfrm>
            <a:off x="1359746" y="1079026"/>
            <a:ext cx="9016705" cy="739757"/>
            <a:chOff x="1824226" y="3918823"/>
            <a:chExt cx="7703367" cy="73975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5A15485-ABC4-48F9-9E7A-03A0E9C209AD}"/>
                </a:ext>
              </a:extLst>
            </p:cNvPr>
            <p:cNvSpPr/>
            <p:nvPr/>
          </p:nvSpPr>
          <p:spPr>
            <a:xfrm>
              <a:off x="1824226" y="3918826"/>
              <a:ext cx="1472634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35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–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28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6F18E2F-2078-4CC2-816F-6B5229AC2456}"/>
                </a:ext>
              </a:extLst>
            </p:cNvPr>
            <p:cNvSpPr/>
            <p:nvPr/>
          </p:nvSpPr>
          <p:spPr>
            <a:xfrm>
              <a:off x="3901136" y="3918825"/>
              <a:ext cx="1628392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5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–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34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12CFA3E-FFAD-45C1-82CC-05EFE67E5AC9}"/>
                </a:ext>
              </a:extLst>
            </p:cNvPr>
            <p:cNvSpPr/>
            <p:nvPr/>
          </p:nvSpPr>
          <p:spPr>
            <a:xfrm>
              <a:off x="5978047" y="3918824"/>
              <a:ext cx="1628392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80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–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7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03236BD-0728-4DB1-AC31-13E023FB3EE6}"/>
                </a:ext>
              </a:extLst>
            </p:cNvPr>
            <p:cNvSpPr/>
            <p:nvPr/>
          </p:nvSpPr>
          <p:spPr>
            <a:xfrm>
              <a:off x="8054959" y="3918823"/>
              <a:ext cx="1472634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</a:rPr>
                <a:t>90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–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52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AF99FDB-D6FD-4D2B-BBB1-918FB150BB55}"/>
              </a:ext>
            </a:extLst>
          </p:cNvPr>
          <p:cNvSpPr txBox="1"/>
          <p:nvPr/>
        </p:nvSpPr>
        <p:spPr>
          <a:xfrm>
            <a:off x="1099510" y="441907"/>
            <a:ext cx="5335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1.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Đặt tính rồi tính.</a:t>
            </a:r>
          </a:p>
        </p:txBody>
      </p:sp>
    </p:spTree>
    <p:extLst>
      <p:ext uri="{BB962C8B-B14F-4D97-AF65-F5344CB8AC3E}">
        <p14:creationId xmlns:p14="http://schemas.microsoft.com/office/powerpoint/2010/main" val="429142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441AE1-A9E6-44BB-897B-D475DD43D59C}"/>
              </a:ext>
            </a:extLst>
          </p:cNvPr>
          <p:cNvSpPr txBox="1">
            <a:spLocks/>
          </p:cNvSpPr>
          <p:nvPr/>
        </p:nvSpPr>
        <p:spPr>
          <a:xfrm>
            <a:off x="1885375" y="4757530"/>
            <a:ext cx="5310555" cy="1311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: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B: Sai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C: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D : Sai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93154F-B2FD-411E-9BAF-6A4AFB4CA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32567" y="-3030202"/>
            <a:ext cx="4276295" cy="109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2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441AE1-A9E6-44BB-897B-D475DD43D59C}"/>
              </a:ext>
            </a:extLst>
          </p:cNvPr>
          <p:cNvSpPr txBox="1">
            <a:spLocks/>
          </p:cNvSpPr>
          <p:nvPr/>
        </p:nvSpPr>
        <p:spPr>
          <a:xfrm>
            <a:off x="732437" y="4170278"/>
            <a:ext cx="4992502" cy="2594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>
              <a:buNone/>
            </a:pP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: 33 kg</a:t>
            </a:r>
          </a:p>
          <a:p>
            <a:pPr marL="0" indent="0">
              <a:buNone/>
            </a:pP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A: 16 kg</a:t>
            </a:r>
          </a:p>
          <a:p>
            <a:pPr marL="0" indent="0">
              <a:buNone/>
            </a:pP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 kg ?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293CB82-4CF0-4C47-A009-128F3D6D2D0E}"/>
              </a:ext>
            </a:extLst>
          </p:cNvPr>
          <p:cNvSpPr txBox="1">
            <a:spLocks/>
          </p:cNvSpPr>
          <p:nvPr/>
        </p:nvSpPr>
        <p:spPr>
          <a:xfrm>
            <a:off x="5247862" y="3849758"/>
            <a:ext cx="5989984" cy="2290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28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33 – 16 = 17 ( kg ) </a:t>
            </a:r>
          </a:p>
          <a:p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17 kg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EE3EBE-E1E5-45DC-8ED8-442355BE7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003814" y="-3245130"/>
            <a:ext cx="3657601" cy="1081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1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113</Words>
  <Application>Microsoft Office PowerPoint</Application>
  <PresentationFormat>Widescreen</PresentationFormat>
  <Paragraphs>40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Microsoft YaHei</vt:lpstr>
      <vt:lpstr>Arial</vt:lpstr>
      <vt:lpstr>Calibri</vt:lpstr>
      <vt:lpstr>Calibri Light</vt:lpstr>
      <vt:lpstr>Century Gothic</vt:lpstr>
      <vt:lpstr>DFPOP1-W9</vt:lpstr>
      <vt:lpstr>Garamond</vt:lpstr>
      <vt:lpstr>Times New Roman</vt:lpstr>
      <vt:lpstr>方正静蕾简体</vt:lpstr>
      <vt:lpstr>Savon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MAIHUNG</cp:lastModifiedBy>
  <cp:revision>117</cp:revision>
  <dcterms:created xsi:type="dcterms:W3CDTF">2021-05-14T05:01:00Z</dcterms:created>
  <dcterms:modified xsi:type="dcterms:W3CDTF">2025-04-12T09:42:16Z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