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6" r:id="rId1"/>
    <p:sldMasterId id="2147483729" r:id="rId2"/>
  </p:sldMasterIdLst>
  <p:notesMasterIdLst>
    <p:notesMasterId r:id="rId10"/>
  </p:notesMasterIdLst>
  <p:sldIdLst>
    <p:sldId id="2007577147" r:id="rId3"/>
    <p:sldId id="262" r:id="rId4"/>
    <p:sldId id="2007577134" r:id="rId5"/>
    <p:sldId id="2007577120" r:id="rId6"/>
    <p:sldId id="2007577135" r:id="rId7"/>
    <p:sldId id="2007577122" r:id="rId8"/>
    <p:sldId id="200757712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7796"/>
    <a:srgbClr val="D1C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93" d="100"/>
          <a:sy n="93" d="100"/>
        </p:scale>
        <p:origin x="30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7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015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9761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316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971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B07F0-2CD2-49C5-A9B0-224015F9FC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CF657E-3646-4BA7-9AA8-91ACCD25FC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CCDB72-B2D9-43ED-B0E1-9273E8005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C64968-A88F-40C7-AC38-8BE91AB85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2874BE-74B7-4E8E-977A-83D8ADBFA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975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F79F2-AC96-4F06-ACC5-1B2DA84F4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393B8-DA97-4A00-9C09-6FD9E1881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7F9614-D675-4BB9-A989-F8119B0B1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A6195-CD79-4CD2-B943-797251567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F88B84-366B-4D02-B04E-DF381E379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16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14E3E-31D1-4429-9DDF-E02791387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32C70E-11DC-41BC-B180-043BE7624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E5E409-B0DF-4939-A3EE-097B5C25C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E1BC4-25ED-48BD-873D-4339A0B66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C6160-B149-4DB4-880C-A0343269B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764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C366D-F48D-4C17-B790-D93D39DC7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7076B-C3D4-4E73-A3B2-1C9E33EB4F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0D6C9C-9BF7-44A4-BA63-1FDE1404D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A190B1-4795-4ACE-9EF0-BD0A52B72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CBEB42-4B98-4D96-AE7B-93FCB5D31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D3F2D8-074C-4303-AD9B-CEE80F09F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326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49C49-71CE-4774-A10E-4AB427DA1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EC857B-DC54-465E-AEAF-1665594A54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C4201F-3D46-4EE1-B409-B38719FEA5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F8278B-7A41-4660-AE16-E336BABD2E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31F51A-4D28-4581-99C1-2AFB313D21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2B6BA6-775A-4837-AB96-2B97D655A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491ACF-825A-44DD-BED4-027B13D8C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3B53CE-011D-4B3E-8D94-636537B8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988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D92F8-DF4D-4A59-8245-C10374D36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D85C89-4070-4EE5-8D75-9ADBA62C7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10D9A6-EAFC-452B-AF1A-0BA04D865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9E6D81-A445-4513-A405-0F0474A09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514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88227E-5165-4400-9133-644F678B6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5824C9-4E93-4899-9110-1871E87AE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9AEF21-F9C5-4194-95EB-6241ADC6F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57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7B245-A5A2-4FFD-B151-8A1259A0E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78885-3B0A-4FB5-BC2D-5B3A66DC6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627CCD-098E-45D2-A796-5A99CA6E7A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DF1133-E190-40CA-99D5-1569D4AAE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AFD124-CE38-4C9B-BC8A-78BBEB296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95BA6D-DF06-4EA5-A1A3-9A8EE1894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28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2287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B442F-5490-4D91-BFF6-E9279AFBA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A2579C-9D64-449D-B8E0-BBB10EA397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16B245-2694-49E3-8253-C2F235F9B4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357887-6705-43FB-A8A0-A097650F0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FF70ED-A9CD-4F49-A2DD-66B7F488F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726EE5-C424-4962-B172-B0F2284FF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095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7FF7C-8571-4F54-95AD-5C6588CFD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17686E-7C79-49A2-8F6E-98D11CF9CD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C09E5-B49D-4CB9-A155-52398C190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C2D9-265A-4FCB-B923-77CB3CA9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1917B-F4C4-45A8-B8EB-BA1DB4A92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32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D0C378-C975-47DB-AABF-2541DD5C7A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A8D702-4001-4D68-9FDA-49118C2010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44AEA-EE4E-475C-8824-B2048EB14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35775-DEC8-4068-B7A8-55797D6DD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B6CFF-E33F-4B75-9584-66430E2F8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8387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304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0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27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95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85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1415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34917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4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386D7E-D2FD-4A78-8B09-8BD3BBBE8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2F1431-D474-4B61-A8AE-54985DDCF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2E08D-A391-4042-9ADE-3BC0D804C7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857DC-7066-45B9-A9C2-E0CE25AC27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0672F-AA43-4712-AA77-45F446530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39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680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1448302"/>
            <a:ext cx="1215143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</a:t>
            </a:r>
          </a:p>
          <a:p>
            <a:pPr algn="ctr" defTabSz="685783">
              <a:defRPr/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THẦY, CÔ GIÁO VỀ DỰ GIỜ LỚP 2A</a:t>
            </a:r>
            <a:endParaRPr lang="en-US" sz="45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31634" y="442795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882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100+ hình nền powerpoint về thiên nhiên - hinhanhsieudep.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951C1E-A7B7-4B42-9A0E-6831C1B060BF}"/>
              </a:ext>
            </a:extLst>
          </p:cNvPr>
          <p:cNvSpPr txBox="1"/>
          <p:nvPr/>
        </p:nvSpPr>
        <p:spPr>
          <a:xfrm>
            <a:off x="861391" y="317825"/>
            <a:ext cx="108270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altLang="zh-CN" sz="4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						</a:t>
            </a:r>
            <a:r>
              <a:rPr lang="en-US" altLang="zh-CN" sz="4800" b="1" u="sng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Môn</a:t>
            </a:r>
            <a:r>
              <a:rPr lang="en-US" altLang="zh-CN" sz="4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: </a:t>
            </a:r>
            <a:r>
              <a:rPr lang="en-US" altLang="zh-CN" sz="4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Toán</a:t>
            </a:r>
            <a:endParaRPr lang="en-US" altLang="zh-CN" sz="48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ea typeface="Microsoft YaHei" panose="020B0503020204020204" charset="-122"/>
              <a:cs typeface="Times New Roman" pitchFamily="18" charset="0"/>
              <a:sym typeface="+mn-ea"/>
            </a:endParaRPr>
          </a:p>
          <a:p>
            <a:pPr defTabSz="457200">
              <a:defRPr/>
            </a:pPr>
            <a:r>
              <a:rPr lang="en-US" altLang="zh-CN" sz="4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		</a:t>
            </a:r>
            <a:r>
              <a:rPr lang="en-US" altLang="zh-CN" sz="4800" b="1" u="sng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Bài</a:t>
            </a:r>
            <a:r>
              <a:rPr lang="en-US" altLang="zh-CN" sz="4800" b="1" u="sng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23</a:t>
            </a:r>
            <a:r>
              <a:rPr lang="en-US" altLang="zh-CN" sz="4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: </a:t>
            </a:r>
            <a:r>
              <a:rPr lang="en-US" sz="4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Phép</a:t>
            </a:r>
            <a:r>
              <a:rPr lang="en-US" sz="4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4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trừ</a:t>
            </a:r>
            <a:r>
              <a:rPr lang="en-US" sz="4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(</a:t>
            </a:r>
            <a:r>
              <a:rPr lang="en-US" sz="4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có</a:t>
            </a:r>
            <a:r>
              <a:rPr lang="en-US" sz="4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4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nhớ</a:t>
            </a:r>
            <a:r>
              <a:rPr lang="en-US" sz="4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)</a:t>
            </a:r>
          </a:p>
          <a:p>
            <a:pPr algn="ctr" defTabSz="457200">
              <a:defRPr/>
            </a:pPr>
            <a:r>
              <a:rPr lang="en-US" sz="4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số</a:t>
            </a:r>
            <a:r>
              <a:rPr lang="en-US" sz="4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4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có</a:t>
            </a:r>
            <a:r>
              <a:rPr lang="en-US" sz="4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4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hai</a:t>
            </a:r>
            <a:r>
              <a:rPr lang="en-US" sz="4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4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chữ</a:t>
            </a:r>
            <a:r>
              <a:rPr lang="en-US" sz="4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4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số</a:t>
            </a:r>
            <a:r>
              <a:rPr lang="en-US" sz="4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4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với</a:t>
            </a:r>
            <a:r>
              <a:rPr lang="en-US" sz="4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4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số</a:t>
            </a:r>
            <a:r>
              <a:rPr lang="en-US" sz="4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4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có</a:t>
            </a:r>
            <a:r>
              <a:rPr lang="en-US" sz="4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4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hai</a:t>
            </a:r>
            <a:r>
              <a:rPr lang="en-US" sz="4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4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chữ</a:t>
            </a:r>
            <a:r>
              <a:rPr lang="en-US" sz="4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4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số</a:t>
            </a:r>
            <a:endParaRPr lang="en-US" sz="48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ea typeface="Microsoft YaHei" panose="020B0503020204020204" charset="-122"/>
              <a:cs typeface="Times New Roman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663">
        <p:checker/>
      </p:transition>
    </mc:Choice>
    <mc:Fallback xmlns="">
      <p:transition spd="slow" advTm="1663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101" y="1473958"/>
            <a:ext cx="8272979" cy="263529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881" y="395786"/>
            <a:ext cx="9935813" cy="13028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952459" y="2095459"/>
            <a:ext cx="74433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方正静蕾简体" panose="02000000000000000000" pitchFamily="2" charset="-122"/>
                <a:cs typeface="+mn-cs"/>
              </a:rPr>
              <a:t>Tiết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方正静蕾简体" panose="02000000000000000000" pitchFamily="2" charset="-122"/>
                <a:cs typeface="+mn-cs"/>
              </a:rPr>
              <a:t> 3: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方正静蕾简体" panose="02000000000000000000" pitchFamily="2" charset="-122"/>
                <a:cs typeface="+mn-cs"/>
              </a:rPr>
              <a:t>Luyện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方正静蕾简体" panose="02000000000000000000" pitchFamily="2" charset="-122"/>
                <a:cs typeface="+mn-cs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方正静蕾简体" panose="02000000000000000000" pitchFamily="2" charset="-122"/>
                <a:cs typeface="+mn-cs"/>
              </a:rPr>
              <a:t>tập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方正静蕾简体" panose="020000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817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"/>
    </mc:Choice>
    <mc:Fallback xmlns="">
      <p:transition spd="slow" advTm="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4DEC76F3-10EA-4BF7-BEE0-DEC1B711FEE3}"/>
              </a:ext>
            </a:extLst>
          </p:cNvPr>
          <p:cNvGrpSpPr/>
          <p:nvPr/>
        </p:nvGrpSpPr>
        <p:grpSpPr>
          <a:xfrm>
            <a:off x="1359745" y="1079027"/>
            <a:ext cx="8486620" cy="739756"/>
            <a:chOff x="1824225" y="3918824"/>
            <a:chExt cx="5782214" cy="739756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5A15485-ABC4-48F9-9E7A-03A0E9C209AD}"/>
                </a:ext>
              </a:extLst>
            </p:cNvPr>
            <p:cNvSpPr/>
            <p:nvPr/>
          </p:nvSpPr>
          <p:spPr>
            <a:xfrm>
              <a:off x="1824225" y="3918826"/>
              <a:ext cx="1628391" cy="7397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100 – 40 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6F18E2F-2078-4CC2-816F-6B5229AC2456}"/>
                </a:ext>
              </a:extLst>
            </p:cNvPr>
            <p:cNvSpPr/>
            <p:nvPr/>
          </p:nvSpPr>
          <p:spPr>
            <a:xfrm>
              <a:off x="3901136" y="3918825"/>
              <a:ext cx="1628391" cy="7397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>
                  <a:solidFill>
                    <a:prstClr val="black"/>
                  </a:solidFill>
                  <a:latin typeface="Arial"/>
                </a:rPr>
                <a:t>100</a:t>
              </a: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– </a:t>
              </a:r>
              <a:r>
                <a:rPr lang="en-US" sz="3200" dirty="0">
                  <a:solidFill>
                    <a:prstClr val="black"/>
                  </a:solidFill>
                  <a:latin typeface="Arial"/>
                </a:rPr>
                <a:t>70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12CFA3E-FFAD-45C1-82CC-05EFE67E5AC9}"/>
                </a:ext>
              </a:extLst>
            </p:cNvPr>
            <p:cNvSpPr/>
            <p:nvPr/>
          </p:nvSpPr>
          <p:spPr>
            <a:xfrm>
              <a:off x="5978047" y="3918824"/>
              <a:ext cx="1628392" cy="7397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>
                  <a:solidFill>
                    <a:prstClr val="black"/>
                  </a:solidFill>
                  <a:latin typeface="Arial"/>
                </a:rPr>
                <a:t>10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0</a:t>
              </a: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–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90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6AF99FDB-D6FD-4D2B-BBB1-918FB150BB55}"/>
              </a:ext>
            </a:extLst>
          </p:cNvPr>
          <p:cNvSpPr txBox="1"/>
          <p:nvPr/>
        </p:nvSpPr>
        <p:spPr>
          <a:xfrm>
            <a:off x="1099510" y="441907"/>
            <a:ext cx="5335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1.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nhẩm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2782DCC-D0A3-46CA-9A24-D47DD2D7F030}"/>
              </a:ext>
            </a:extLst>
          </p:cNvPr>
          <p:cNvGrpSpPr/>
          <p:nvPr/>
        </p:nvGrpSpPr>
        <p:grpSpPr>
          <a:xfrm>
            <a:off x="1472389" y="2328610"/>
            <a:ext cx="8917315" cy="739756"/>
            <a:chOff x="1824225" y="3918824"/>
            <a:chExt cx="6075661" cy="739756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A7D7800-53EA-4111-9FF8-244C19F04D81}"/>
                </a:ext>
              </a:extLst>
            </p:cNvPr>
            <p:cNvSpPr/>
            <p:nvPr/>
          </p:nvSpPr>
          <p:spPr>
            <a:xfrm>
              <a:off x="1824225" y="3918826"/>
              <a:ext cx="1831964" cy="739754"/>
            </a:xfrm>
            <a:prstGeom prst="rect">
              <a:avLst/>
            </a:prstGeom>
            <a:solidFill>
              <a:schemeClr val="bg1"/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100 – 40 = 60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5FFA34D-3248-4EBA-9113-40B7B8CF9459}"/>
                </a:ext>
              </a:extLst>
            </p:cNvPr>
            <p:cNvSpPr/>
            <p:nvPr/>
          </p:nvSpPr>
          <p:spPr>
            <a:xfrm>
              <a:off x="3901135" y="3918825"/>
              <a:ext cx="1831963" cy="739754"/>
            </a:xfrm>
            <a:prstGeom prst="rect">
              <a:avLst/>
            </a:prstGeom>
            <a:solidFill>
              <a:schemeClr val="bg1"/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>
                  <a:solidFill>
                    <a:prstClr val="black"/>
                  </a:solidFill>
                  <a:latin typeface="Arial"/>
                </a:rPr>
                <a:t>100</a:t>
              </a: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– </a:t>
              </a:r>
              <a:r>
                <a:rPr lang="en-US" sz="3200" dirty="0">
                  <a:solidFill>
                    <a:prstClr val="black"/>
                  </a:solidFill>
                  <a:latin typeface="Arial"/>
                </a:rPr>
                <a:t>70 = 30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BE00DFB-B284-4DA8-9729-C41DEA7CCB9B}"/>
                </a:ext>
              </a:extLst>
            </p:cNvPr>
            <p:cNvSpPr/>
            <p:nvPr/>
          </p:nvSpPr>
          <p:spPr>
            <a:xfrm>
              <a:off x="5978047" y="3918824"/>
              <a:ext cx="1921839" cy="739754"/>
            </a:xfrm>
            <a:prstGeom prst="rect">
              <a:avLst/>
            </a:prstGeom>
            <a:solidFill>
              <a:schemeClr val="bg1"/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>
                  <a:solidFill>
                    <a:prstClr val="black"/>
                  </a:solidFill>
                  <a:latin typeface="Arial"/>
                </a:rPr>
                <a:t>10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0</a:t>
              </a: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–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90 = 10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471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553A0F3-6F84-40A4-BE8F-F43C7626F848}"/>
              </a:ext>
            </a:extLst>
          </p:cNvPr>
          <p:cNvSpPr txBox="1">
            <a:spLocks/>
          </p:cNvSpPr>
          <p:nvPr/>
        </p:nvSpPr>
        <p:spPr>
          <a:xfrm>
            <a:off x="477078" y="251791"/>
            <a:ext cx="10853531" cy="20010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2. </a:t>
            </a:r>
            <a:r>
              <a:rPr lang="en-US" b="1" dirty="0" err="1"/>
              <a:t>Bình</a:t>
            </a:r>
            <a:r>
              <a:rPr lang="en-US" b="1" dirty="0"/>
              <a:t> </a:t>
            </a:r>
            <a:r>
              <a:rPr lang="en-US" b="1" dirty="0" err="1"/>
              <a:t>xăng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</a:t>
            </a:r>
            <a:r>
              <a:rPr lang="en-US" b="1" dirty="0" err="1"/>
              <a:t>một</a:t>
            </a:r>
            <a:r>
              <a:rPr lang="en-US" b="1" dirty="0"/>
              <a:t> ô </a:t>
            </a:r>
            <a:r>
              <a:rPr lang="en-US" b="1" dirty="0" err="1"/>
              <a:t>tô</a:t>
            </a:r>
            <a:r>
              <a:rPr lang="en-US" b="1" dirty="0"/>
              <a:t> </a:t>
            </a:r>
            <a:r>
              <a:rPr lang="en-US" b="1" dirty="0" err="1"/>
              <a:t>có</a:t>
            </a:r>
            <a:r>
              <a:rPr lang="en-US" b="1" dirty="0"/>
              <a:t> 42 l </a:t>
            </a:r>
            <a:r>
              <a:rPr lang="en-US" b="1" dirty="0" err="1"/>
              <a:t>xăng.Ô</a:t>
            </a:r>
            <a:r>
              <a:rPr lang="en-US" b="1" dirty="0"/>
              <a:t> </a:t>
            </a:r>
            <a:r>
              <a:rPr lang="en-US" b="1" dirty="0" err="1"/>
              <a:t>tô</a:t>
            </a:r>
            <a:r>
              <a:rPr lang="en-US" b="1" dirty="0"/>
              <a:t> </a:t>
            </a:r>
            <a:r>
              <a:rPr lang="en-US" b="1" dirty="0" err="1"/>
              <a:t>đi</a:t>
            </a:r>
            <a:r>
              <a:rPr lang="en-US" b="1" dirty="0"/>
              <a:t> </a:t>
            </a:r>
            <a:r>
              <a:rPr lang="en-US" b="1" dirty="0" err="1"/>
              <a:t>một</a:t>
            </a:r>
            <a:r>
              <a:rPr lang="en-US" b="1" dirty="0"/>
              <a:t> </a:t>
            </a:r>
            <a:r>
              <a:rPr lang="en-US" b="1" dirty="0" err="1"/>
              <a:t>quãng</a:t>
            </a:r>
            <a:r>
              <a:rPr lang="en-US" b="1" dirty="0"/>
              <a:t> </a:t>
            </a:r>
            <a:r>
              <a:rPr lang="en-US" b="1" dirty="0" err="1"/>
              <a:t>đường</a:t>
            </a:r>
            <a:r>
              <a:rPr lang="en-US" b="1" dirty="0"/>
              <a:t> </a:t>
            </a:r>
            <a:r>
              <a:rPr lang="en-US" b="1" dirty="0" err="1"/>
              <a:t>hết</a:t>
            </a:r>
            <a:r>
              <a:rPr lang="en-US" b="1" dirty="0"/>
              <a:t> 15 l </a:t>
            </a:r>
            <a:r>
              <a:rPr lang="en-US" b="1" dirty="0" err="1"/>
              <a:t>xăng</a:t>
            </a:r>
            <a:r>
              <a:rPr lang="en-US" b="1" dirty="0"/>
              <a:t>. </a:t>
            </a:r>
            <a:r>
              <a:rPr lang="en-US" b="1" dirty="0" err="1"/>
              <a:t>Hỏi</a:t>
            </a:r>
            <a:r>
              <a:rPr lang="en-US" b="1" dirty="0"/>
              <a:t> </a:t>
            </a:r>
            <a:r>
              <a:rPr lang="en-US" b="1" dirty="0" err="1"/>
              <a:t>bình</a:t>
            </a:r>
            <a:r>
              <a:rPr lang="en-US" b="1" dirty="0"/>
              <a:t> </a:t>
            </a:r>
            <a:r>
              <a:rPr lang="en-US" b="1" dirty="0" err="1"/>
              <a:t>xăng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ô </a:t>
            </a:r>
            <a:r>
              <a:rPr lang="en-US" b="1" dirty="0" err="1"/>
              <a:t>tô</a:t>
            </a:r>
            <a:r>
              <a:rPr lang="en-US" b="1" dirty="0"/>
              <a:t> </a:t>
            </a:r>
            <a:r>
              <a:rPr lang="en-US" b="1" dirty="0" err="1"/>
              <a:t>còn</a:t>
            </a:r>
            <a:r>
              <a:rPr lang="en-US" b="1" dirty="0"/>
              <a:t> </a:t>
            </a:r>
            <a:r>
              <a:rPr lang="en-US" b="1" dirty="0" err="1"/>
              <a:t>lại</a:t>
            </a:r>
            <a:r>
              <a:rPr lang="en-US" b="1" dirty="0"/>
              <a:t> bao </a:t>
            </a:r>
            <a:r>
              <a:rPr lang="en-US" b="1" dirty="0" err="1"/>
              <a:t>nhiêu</a:t>
            </a:r>
            <a:r>
              <a:rPr lang="en-US" b="1" dirty="0"/>
              <a:t> </a:t>
            </a:r>
            <a:r>
              <a:rPr lang="en-US" b="1" dirty="0" err="1"/>
              <a:t>lít</a:t>
            </a:r>
            <a:r>
              <a:rPr lang="en-US" b="1" dirty="0"/>
              <a:t> </a:t>
            </a:r>
            <a:r>
              <a:rPr lang="en-US" b="1" dirty="0" err="1"/>
              <a:t>xăng</a:t>
            </a:r>
            <a:r>
              <a:rPr lang="en-US" b="1" dirty="0"/>
              <a:t> ? 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360876E-6F09-4A2D-8FF8-491D69D57984}"/>
              </a:ext>
            </a:extLst>
          </p:cNvPr>
          <p:cNvSpPr txBox="1">
            <a:spLocks/>
          </p:cNvSpPr>
          <p:nvPr/>
        </p:nvSpPr>
        <p:spPr>
          <a:xfrm>
            <a:off x="477078" y="2487253"/>
            <a:ext cx="4399722" cy="25949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28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sz="28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xăng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42 l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xăng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15 l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xăng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….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xăng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 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E247B64-964F-438C-9AE0-478911DE03B0}"/>
              </a:ext>
            </a:extLst>
          </p:cNvPr>
          <p:cNvSpPr txBox="1">
            <a:spLocks/>
          </p:cNvSpPr>
          <p:nvPr/>
        </p:nvSpPr>
        <p:spPr>
          <a:xfrm>
            <a:off x="5128591" y="2487253"/>
            <a:ext cx="6202018" cy="22901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600" indent="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3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8000" indent="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600" indent="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200" indent="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800" indent="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en-US" sz="2800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xăng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xăng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  <a:p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42 – 15 = 27 ( l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xăng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800" u="sng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27 l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xăng</a:t>
            </a:r>
            <a:endParaRPr lang="en-US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76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2441AE1-A9E6-44BB-897B-D475DD43D59C}"/>
              </a:ext>
            </a:extLst>
          </p:cNvPr>
          <p:cNvSpPr txBox="1">
            <a:spLocks/>
          </p:cNvSpPr>
          <p:nvPr/>
        </p:nvSpPr>
        <p:spPr>
          <a:xfrm>
            <a:off x="613171" y="4430159"/>
            <a:ext cx="10624677" cy="24695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Rô-bốt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18 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Rô-bốt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36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59F776-F4E1-436A-9C9F-378B46620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446370" y="-2568155"/>
            <a:ext cx="4030628" cy="969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60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4AF7EC-B8A0-4B1D-B533-0FBC2C93A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835305" y="-2149428"/>
            <a:ext cx="6165495" cy="10908453"/>
          </a:xfrm>
          <a:prstGeom prst="rect">
            <a:avLst/>
          </a:prstGeom>
          <a:ln>
            <a:solidFill>
              <a:srgbClr val="3A7796"/>
            </a:solidFill>
          </a:ln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D5BEEC5-7BF8-449D-A0AC-028DE0C612E9}"/>
              </a:ext>
            </a:extLst>
          </p:cNvPr>
          <p:cNvCxnSpPr>
            <a:cxnSpLocks/>
          </p:cNvCxnSpPr>
          <p:nvPr/>
        </p:nvCxnSpPr>
        <p:spPr>
          <a:xfrm flipH="1">
            <a:off x="3856383" y="3207026"/>
            <a:ext cx="1895060" cy="112643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84F50E-B1CA-4FAA-91E6-26E50BD76A63}"/>
              </a:ext>
            </a:extLst>
          </p:cNvPr>
          <p:cNvCxnSpPr/>
          <p:nvPr/>
        </p:nvCxnSpPr>
        <p:spPr>
          <a:xfrm flipH="1">
            <a:off x="7142922" y="2981739"/>
            <a:ext cx="2279374" cy="125895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625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1808</TotalTime>
  <Words>164</Words>
  <Application>Microsoft Office PowerPoint</Application>
  <PresentationFormat>Widescreen</PresentationFormat>
  <Paragraphs>27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Microsoft YaHei</vt:lpstr>
      <vt:lpstr>Arial</vt:lpstr>
      <vt:lpstr>Calibri</vt:lpstr>
      <vt:lpstr>Calibri Light</vt:lpstr>
      <vt:lpstr>Century Gothic</vt:lpstr>
      <vt:lpstr>DFPOP1-W9</vt:lpstr>
      <vt:lpstr>Garamond</vt:lpstr>
      <vt:lpstr>Times New Roman</vt:lpstr>
      <vt:lpstr>方正静蕾简体</vt:lpstr>
      <vt:lpstr>Savon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</dc:creator>
  <cp:lastModifiedBy>MAIHUNG</cp:lastModifiedBy>
  <cp:revision>117</cp:revision>
  <dcterms:created xsi:type="dcterms:W3CDTF">2021-05-14T05:01:00Z</dcterms:created>
  <dcterms:modified xsi:type="dcterms:W3CDTF">2025-04-12T09:43:28Z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