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6" r:id="rId1"/>
    <p:sldMasterId id="2147483729" r:id="rId2"/>
  </p:sldMasterIdLst>
  <p:notesMasterIdLst>
    <p:notesMasterId r:id="rId11"/>
  </p:notesMasterIdLst>
  <p:sldIdLst>
    <p:sldId id="2007577147" r:id="rId3"/>
    <p:sldId id="262" r:id="rId4"/>
    <p:sldId id="2007577137" r:id="rId5"/>
    <p:sldId id="2007577138" r:id="rId6"/>
    <p:sldId id="2007577139" r:id="rId7"/>
    <p:sldId id="2007577141" r:id="rId8"/>
    <p:sldId id="2007577140" r:id="rId9"/>
    <p:sldId id="200757714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796"/>
    <a:srgbClr val="D1C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76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1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7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B07F0-2CD2-49C5-A9B0-224015F9F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F657E-3646-4BA7-9AA8-91ACCD25F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CDB72-B2D9-43ED-B0E1-9273E800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4968-A88F-40C7-AC38-8BE91AB8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74BE-74B7-4E8E-977A-83D8ADBF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7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79F2-AC96-4F06-ACC5-1B2DA84F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393B8-DA97-4A00-9C09-6FD9E188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F9614-D675-4BB9-A989-F8119B0B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A6195-CD79-4CD2-B943-79725156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88B84-366B-4D02-B04E-DF381E379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1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4E3E-31D1-4429-9DDF-E0279138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2C70E-11DC-41BC-B180-043BE7624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5E409-B0DF-4939-A3EE-097B5C25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E1BC4-25ED-48BD-873D-4339A0B6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C6160-B149-4DB4-880C-A0343269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6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366D-F48D-4C17-B790-D93D39DC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7076B-C3D4-4E73-A3B2-1C9E33EB4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D6C9C-9BF7-44A4-BA63-1FDE1404D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190B1-4795-4ACE-9EF0-BD0A52B7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BEB42-4B98-4D96-AE7B-93FCB5D3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3F2D8-074C-4303-AD9B-CEE80F09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2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9C49-71CE-4774-A10E-4AB427DA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C857B-DC54-465E-AEAF-1665594A5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4201F-3D46-4EE1-B409-B38719FEA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8278B-7A41-4660-AE16-E336BABD2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31F51A-4D28-4581-99C1-2AFB313D2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B6BA6-775A-4837-AB96-2B97D655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91ACF-825A-44DD-BED4-027B13D8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B53CE-011D-4B3E-8D94-636537B8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92F8-DF4D-4A59-8245-C10374D3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85C89-4070-4EE5-8D75-9ADBA62C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10D9A6-EAFC-452B-AF1A-0BA04D86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E6D81-A445-4513-A405-0F0474A0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1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8227E-5165-4400-9133-644F678B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824C9-4E93-4899-9110-1871E87A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AEF21-F9C5-4194-95EB-6241ADC6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B245-A5A2-4FFD-B151-8A1259A0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78885-3B0A-4FB5-BC2D-5B3A66DC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27CCD-098E-45D2-A796-5A99CA6E7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F1133-E190-40CA-99D5-1569D4AA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FD124-CE38-4C9B-BC8A-78BBEB29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5BA6D-DF06-4EA5-A1A3-9A8EE189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2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28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442F-5490-4D91-BFF6-E9279AFB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A2579C-9D64-449D-B8E0-BBB10EA39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6B245-2694-49E3-8253-C2F235F9B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57887-6705-43FB-A8A0-A097650F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F70ED-A9CD-4F49-A2DD-66B7F488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26EE5-C424-4962-B172-B0F2284F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95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7FF7C-8571-4F54-95AD-5C6588CF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7686E-7C79-49A2-8F6E-98D11CF9C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C09E5-B49D-4CB9-A155-52398C19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C2D9-265A-4FCB-B923-77CB3CA9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1917B-F4C4-45A8-B8EB-BA1DB4A92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0C378-C975-47DB-AABF-2541DD5C7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8D702-4001-4D68-9FDA-49118C201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44AEA-EE4E-475C-8824-B2048EB1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35775-DEC8-4068-B7A8-55797D6D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6CFF-E33F-4B75-9584-66430E2F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3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9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8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41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491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86D7E-D2FD-4A78-8B09-8BD3BBBE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F1431-D474-4B61-A8AE-54985DDCF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E08D-A391-4042-9ADE-3BC0D804C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857DC-7066-45B9-A9C2-E0CE25AC2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0672F-AA43-4712-AA77-45F446530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3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680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8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00+ hình nền powerpoint về thiên nhiên - hinhanhsieudep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51C1E-A7B7-4B42-9A0E-6831C1B060BF}"/>
              </a:ext>
            </a:extLst>
          </p:cNvPr>
          <p:cNvSpPr txBox="1"/>
          <p:nvPr/>
        </p:nvSpPr>
        <p:spPr>
          <a:xfrm>
            <a:off x="861391" y="317825"/>
            <a:ext cx="10827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						</a:t>
            </a:r>
            <a:r>
              <a:rPr lang="en-US" altLang="zh-CN" sz="48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Môn</a:t>
            </a: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: </a:t>
            </a:r>
            <a:r>
              <a:rPr lang="en-US" altLang="zh-CN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Toán</a:t>
            </a:r>
            <a:endParaRPr lang="en-US" altLang="zh-CN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  <a:p>
            <a:pPr defTabSz="457200">
              <a:defRPr/>
            </a:pP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		</a:t>
            </a:r>
            <a:r>
              <a:rPr lang="en-US" altLang="zh-CN" sz="4800" b="1" u="sng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Bài</a:t>
            </a:r>
            <a:r>
              <a:rPr lang="en-US" altLang="zh-CN" sz="48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23</a:t>
            </a:r>
            <a:r>
              <a:rPr lang="en-US" altLang="zh-CN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: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Phép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trừ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(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nhớ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)</a:t>
            </a:r>
          </a:p>
          <a:p>
            <a:pPr algn="ctr" defTabSz="457200">
              <a:defRPr/>
            </a:pP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hai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chữ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với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có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hai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chữ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+mn-ea"/>
              </a:rPr>
              <a:t>số</a:t>
            </a:r>
            <a:endParaRPr lang="en-US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63">
        <p:checker/>
      </p:transition>
    </mc:Choice>
    <mc:Fallback xmlns="">
      <p:transition spd="slow" advTm="1663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52459" y="2095459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4: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9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2">
            <a:extLst>
              <a:ext uri="{FF2B5EF4-FFF2-40B4-BE49-F238E27FC236}">
                <a16:creationId xmlns:a16="http://schemas.microsoft.com/office/drawing/2014/main" id="{2482F277-54A0-4AC3-9401-28470B18423E}"/>
              </a:ext>
            </a:extLst>
          </p:cNvPr>
          <p:cNvSpPr txBox="1">
            <a:spLocks/>
          </p:cNvSpPr>
          <p:nvPr/>
        </p:nvSpPr>
        <p:spPr>
          <a:xfrm>
            <a:off x="702366" y="278296"/>
            <a:ext cx="10535478" cy="170953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54 – 27        72 – 36            50 – 25          95 – 48 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grpSp>
        <p:nvGrpSpPr>
          <p:cNvPr id="3" name="Group 52">
            <a:extLst>
              <a:ext uri="{FF2B5EF4-FFF2-40B4-BE49-F238E27FC236}">
                <a16:creationId xmlns:a16="http://schemas.microsoft.com/office/drawing/2014/main" id="{826BB933-E9F7-4628-BB09-B920EEE779C3}"/>
              </a:ext>
            </a:extLst>
          </p:cNvPr>
          <p:cNvGrpSpPr/>
          <p:nvPr/>
        </p:nvGrpSpPr>
        <p:grpSpPr>
          <a:xfrm>
            <a:off x="8755578" y="2371311"/>
            <a:ext cx="863918" cy="1481175"/>
            <a:chOff x="1933616" y="4498692"/>
            <a:chExt cx="863918" cy="14811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097DC6-2B3B-421F-9DF3-9217DA0BDBFF}"/>
                </a:ext>
              </a:extLst>
            </p:cNvPr>
            <p:cNvSpPr txBox="1"/>
            <p:nvPr/>
          </p:nvSpPr>
          <p:spPr>
            <a:xfrm>
              <a:off x="2185448" y="4498692"/>
              <a:ext cx="595035" cy="1481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95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48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A04903-1554-411A-94E7-B22D90C44819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02795E2-B730-4BB0-93E8-B334754309E0}"/>
                </a:ext>
              </a:extLst>
            </p:cNvPr>
            <p:cNvCxnSpPr/>
            <p:nvPr/>
          </p:nvCxnSpPr>
          <p:spPr>
            <a:xfrm>
              <a:off x="2051548" y="5937636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8F82D5AE-6CC1-4407-AE76-9E746EE429E4}"/>
              </a:ext>
            </a:extLst>
          </p:cNvPr>
          <p:cNvGrpSpPr/>
          <p:nvPr/>
        </p:nvGrpSpPr>
        <p:grpSpPr>
          <a:xfrm>
            <a:off x="1394142" y="2303016"/>
            <a:ext cx="891751" cy="1478418"/>
            <a:chOff x="1933616" y="4498692"/>
            <a:chExt cx="891751" cy="14784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44D732-E528-4C6F-A1BF-668AB22A9AA8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DD00CA-1433-46B5-A8F2-7F9DE96BB646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735A7E-8D9E-4A1C-B5DD-8A78C90345F9}"/>
                </a:ext>
              </a:extLst>
            </p:cNvPr>
            <p:cNvCxnSpPr>
              <a:cxnSpLocks/>
            </p:cNvCxnSpPr>
            <p:nvPr/>
          </p:nvCxnSpPr>
          <p:spPr>
            <a:xfrm>
              <a:off x="2138445" y="5977110"/>
              <a:ext cx="6767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4">
            <a:extLst>
              <a:ext uri="{FF2B5EF4-FFF2-40B4-BE49-F238E27FC236}">
                <a16:creationId xmlns:a16="http://schemas.microsoft.com/office/drawing/2014/main" id="{8F3096F3-244E-47E9-AAD8-D85C3181715C}"/>
              </a:ext>
            </a:extLst>
          </p:cNvPr>
          <p:cNvGrpSpPr/>
          <p:nvPr/>
        </p:nvGrpSpPr>
        <p:grpSpPr>
          <a:xfrm>
            <a:off x="3714702" y="2355479"/>
            <a:ext cx="891751" cy="1478418"/>
            <a:chOff x="1933616" y="4498692"/>
            <a:chExt cx="891751" cy="14784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9C4F81-F53D-49C3-8546-FF15DFE7EBBD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02EFA9-5B0D-4B31-9849-425D673F3B85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4EF097-7F65-4ADD-98C0-F1AB926E60C9}"/>
                </a:ext>
              </a:extLst>
            </p:cNvPr>
            <p:cNvCxnSpPr/>
            <p:nvPr/>
          </p:nvCxnSpPr>
          <p:spPr>
            <a:xfrm>
              <a:off x="2079381" y="592430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8">
            <a:extLst>
              <a:ext uri="{FF2B5EF4-FFF2-40B4-BE49-F238E27FC236}">
                <a16:creationId xmlns:a16="http://schemas.microsoft.com/office/drawing/2014/main" id="{0797B569-DD10-4C74-8E3A-C458D692B89C}"/>
              </a:ext>
            </a:extLst>
          </p:cNvPr>
          <p:cNvGrpSpPr/>
          <p:nvPr/>
        </p:nvGrpSpPr>
        <p:grpSpPr>
          <a:xfrm>
            <a:off x="6435018" y="2374068"/>
            <a:ext cx="997818" cy="1478418"/>
            <a:chOff x="1933616" y="4498692"/>
            <a:chExt cx="997818" cy="14784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E61AE4-0F6C-4EB3-84E7-5400B3A4E931}"/>
                </a:ext>
              </a:extLst>
            </p:cNvPr>
            <p:cNvSpPr txBox="1"/>
            <p:nvPr/>
          </p:nvSpPr>
          <p:spPr>
            <a:xfrm>
              <a:off x="2185448" y="4498692"/>
              <a:ext cx="639919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060212-42D4-40CA-94B1-696B7872B17E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AC1479-F657-46D1-A1DC-0202C1D04C40}"/>
                </a:ext>
              </a:extLst>
            </p:cNvPr>
            <p:cNvCxnSpPr/>
            <p:nvPr/>
          </p:nvCxnSpPr>
          <p:spPr>
            <a:xfrm>
              <a:off x="2185448" y="5934879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E987C72-06BA-4C92-89DE-83E9E067326A}"/>
              </a:ext>
            </a:extLst>
          </p:cNvPr>
          <p:cNvSpPr txBox="1"/>
          <p:nvPr/>
        </p:nvSpPr>
        <p:spPr>
          <a:xfrm>
            <a:off x="1645974" y="376181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239928-D8C5-41A2-B1AF-93EA9AF3A925}"/>
              </a:ext>
            </a:extLst>
          </p:cNvPr>
          <p:cNvSpPr txBox="1"/>
          <p:nvPr/>
        </p:nvSpPr>
        <p:spPr>
          <a:xfrm>
            <a:off x="3930987" y="37579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1417E7-DF1A-4ECA-99D1-5F080C610EDE}"/>
              </a:ext>
            </a:extLst>
          </p:cNvPr>
          <p:cNvSpPr txBox="1"/>
          <p:nvPr/>
        </p:nvSpPr>
        <p:spPr>
          <a:xfrm>
            <a:off x="6695375" y="37519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E4BB05-3767-4418-80C7-EFF492094761}"/>
              </a:ext>
            </a:extLst>
          </p:cNvPr>
          <p:cNvSpPr txBox="1"/>
          <p:nvPr/>
        </p:nvSpPr>
        <p:spPr>
          <a:xfrm>
            <a:off x="8991146" y="378963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2">
            <a:extLst>
              <a:ext uri="{FF2B5EF4-FFF2-40B4-BE49-F238E27FC236}">
                <a16:creationId xmlns:a16="http://schemas.microsoft.com/office/drawing/2014/main" id="{685B0B6B-955D-4C0B-AA04-4D71A5691B5B}"/>
              </a:ext>
            </a:extLst>
          </p:cNvPr>
          <p:cNvSpPr txBox="1">
            <a:spLocks/>
          </p:cNvSpPr>
          <p:nvPr/>
        </p:nvSpPr>
        <p:spPr>
          <a:xfrm>
            <a:off x="609601" y="738731"/>
            <a:ext cx="10535478" cy="83488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grpSp>
        <p:nvGrpSpPr>
          <p:cNvPr id="6" name="Group 34">
            <a:extLst>
              <a:ext uri="{FF2B5EF4-FFF2-40B4-BE49-F238E27FC236}">
                <a16:creationId xmlns:a16="http://schemas.microsoft.com/office/drawing/2014/main" id="{E44DD23E-827F-4BF3-A3B8-62EA5F4E0DEF}"/>
              </a:ext>
            </a:extLst>
          </p:cNvPr>
          <p:cNvGrpSpPr/>
          <p:nvPr/>
        </p:nvGrpSpPr>
        <p:grpSpPr>
          <a:xfrm>
            <a:off x="1394142" y="2303016"/>
            <a:ext cx="1028007" cy="1478418"/>
            <a:chOff x="1933616" y="4498692"/>
            <a:chExt cx="1028007" cy="14784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C0E93C-2157-4CA6-BF6D-561750BCB757}"/>
                </a:ext>
              </a:extLst>
            </p:cNvPr>
            <p:cNvSpPr txBox="1"/>
            <p:nvPr/>
          </p:nvSpPr>
          <p:spPr>
            <a:xfrm>
              <a:off x="2185448" y="4498692"/>
              <a:ext cx="776175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200" b="1" dirty="0">
                  <a:solidFill>
                    <a:schemeClr val="accent4"/>
                  </a:solidFill>
                  <a:highlight>
                    <a:srgbClr val="80808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83F95E-BDE0-45CF-A1EE-5905FE89CD74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BEE4761-78AB-4F7E-9661-2380DE43959B}"/>
                </a:ext>
              </a:extLst>
            </p:cNvPr>
            <p:cNvCxnSpPr>
              <a:cxnSpLocks/>
            </p:cNvCxnSpPr>
            <p:nvPr/>
          </p:nvCxnSpPr>
          <p:spPr>
            <a:xfrm>
              <a:off x="2138445" y="5977110"/>
              <a:ext cx="6767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2C71EB1-250F-4013-B13B-7EAE9EFE7DD6}"/>
              </a:ext>
            </a:extLst>
          </p:cNvPr>
          <p:cNvSpPr txBox="1"/>
          <p:nvPr/>
        </p:nvSpPr>
        <p:spPr>
          <a:xfrm>
            <a:off x="1645974" y="376181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DF5E03-7115-456E-AA6D-0B380A94528F}"/>
              </a:ext>
            </a:extLst>
          </p:cNvPr>
          <p:cNvSpPr txBox="1"/>
          <p:nvPr/>
        </p:nvSpPr>
        <p:spPr>
          <a:xfrm>
            <a:off x="1873601" y="2447638"/>
            <a:ext cx="41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3200" b="1" dirty="0">
              <a:solidFill>
                <a:srgbClr val="FF0000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34">
            <a:extLst>
              <a:ext uri="{FF2B5EF4-FFF2-40B4-BE49-F238E27FC236}">
                <a16:creationId xmlns:a16="http://schemas.microsoft.com/office/drawing/2014/main" id="{2B2CCC5D-9780-4D83-A27F-23C8461EC9F9}"/>
              </a:ext>
            </a:extLst>
          </p:cNvPr>
          <p:cNvGrpSpPr/>
          <p:nvPr/>
        </p:nvGrpSpPr>
        <p:grpSpPr>
          <a:xfrm>
            <a:off x="3706647" y="2323925"/>
            <a:ext cx="914193" cy="1478418"/>
            <a:chOff x="1933616" y="4498692"/>
            <a:chExt cx="914193" cy="14784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F080AB-72FC-4128-ADC8-6E94D6E9B63A}"/>
                </a:ext>
              </a:extLst>
            </p:cNvPr>
            <p:cNvSpPr txBox="1"/>
            <p:nvPr/>
          </p:nvSpPr>
          <p:spPr>
            <a:xfrm>
              <a:off x="2185448" y="4498692"/>
              <a:ext cx="662361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?9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6D9329-C85E-4665-9BAC-5773D255414B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9B2CA0E-C781-4F4F-B191-9B81FEE42039}"/>
                </a:ext>
              </a:extLst>
            </p:cNvPr>
            <p:cNvCxnSpPr>
              <a:cxnSpLocks/>
            </p:cNvCxnSpPr>
            <p:nvPr/>
          </p:nvCxnSpPr>
          <p:spPr>
            <a:xfrm>
              <a:off x="2138445" y="5977110"/>
              <a:ext cx="6767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4F36C16-63A5-4005-9FA4-8DDE7DA9BFEC}"/>
              </a:ext>
            </a:extLst>
          </p:cNvPr>
          <p:cNvSpPr txBox="1"/>
          <p:nvPr/>
        </p:nvSpPr>
        <p:spPr>
          <a:xfrm>
            <a:off x="3948345" y="3722912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2?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1EE48F-1C5F-4831-B8DF-8697F6BF75EA}"/>
              </a:ext>
            </a:extLst>
          </p:cNvPr>
          <p:cNvSpPr txBox="1"/>
          <p:nvPr/>
        </p:nvSpPr>
        <p:spPr>
          <a:xfrm>
            <a:off x="3974893" y="3227294"/>
            <a:ext cx="41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200" b="1" dirty="0">
              <a:solidFill>
                <a:schemeClr val="accent4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39F8F-63DB-4091-AB1E-B06A06EC2DFB}"/>
              </a:ext>
            </a:extLst>
          </p:cNvPr>
          <p:cNvSpPr txBox="1"/>
          <p:nvPr/>
        </p:nvSpPr>
        <p:spPr>
          <a:xfrm>
            <a:off x="4181039" y="3722912"/>
            <a:ext cx="41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200" b="1" dirty="0">
              <a:solidFill>
                <a:srgbClr val="FF0000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34">
            <a:extLst>
              <a:ext uri="{FF2B5EF4-FFF2-40B4-BE49-F238E27FC236}">
                <a16:creationId xmlns:a16="http://schemas.microsoft.com/office/drawing/2014/main" id="{E3931395-B0C8-4288-AAEB-9AB93A5A37B2}"/>
              </a:ext>
            </a:extLst>
          </p:cNvPr>
          <p:cNvGrpSpPr/>
          <p:nvPr/>
        </p:nvGrpSpPr>
        <p:grpSpPr>
          <a:xfrm>
            <a:off x="6096000" y="2344834"/>
            <a:ext cx="914193" cy="1478418"/>
            <a:chOff x="1933616" y="4498692"/>
            <a:chExt cx="914193" cy="14784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7C6F92-B770-4E68-9D33-6B1E2DC29AA3}"/>
                </a:ext>
              </a:extLst>
            </p:cNvPr>
            <p:cNvSpPr txBox="1"/>
            <p:nvPr/>
          </p:nvSpPr>
          <p:spPr>
            <a:xfrm>
              <a:off x="2185448" y="4498692"/>
              <a:ext cx="662361" cy="147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?1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38AEB6-83C3-4B47-9A6C-6F8E866691B4}"/>
                </a:ext>
              </a:extLst>
            </p:cNvPr>
            <p:cNvSpPr txBox="1"/>
            <p:nvPr/>
          </p:nvSpPr>
          <p:spPr>
            <a:xfrm>
              <a:off x="1933616" y="4966423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309308-020F-441E-BFBE-4D8C36717908}"/>
                </a:ext>
              </a:extLst>
            </p:cNvPr>
            <p:cNvCxnSpPr>
              <a:cxnSpLocks/>
            </p:cNvCxnSpPr>
            <p:nvPr/>
          </p:nvCxnSpPr>
          <p:spPr>
            <a:xfrm>
              <a:off x="2138445" y="5977110"/>
              <a:ext cx="6767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C748203-4367-46E6-8092-4C45C77501FE}"/>
              </a:ext>
            </a:extLst>
          </p:cNvPr>
          <p:cNvSpPr txBox="1"/>
          <p:nvPr/>
        </p:nvSpPr>
        <p:spPr>
          <a:xfrm>
            <a:off x="6314123" y="376069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4?</a:t>
            </a:r>
            <a:endParaRPr lang="vi-V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EB3E2B-527B-41C2-8EA4-4D58FCBFCA60}"/>
              </a:ext>
            </a:extLst>
          </p:cNvPr>
          <p:cNvSpPr txBox="1"/>
          <p:nvPr/>
        </p:nvSpPr>
        <p:spPr>
          <a:xfrm>
            <a:off x="6330411" y="2478446"/>
            <a:ext cx="41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3200" b="1" dirty="0">
              <a:solidFill>
                <a:schemeClr val="accent4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A20953-90DB-48CF-92E1-24C12D88FA40}"/>
              </a:ext>
            </a:extLst>
          </p:cNvPr>
          <p:cNvSpPr txBox="1"/>
          <p:nvPr/>
        </p:nvSpPr>
        <p:spPr>
          <a:xfrm>
            <a:off x="6560023" y="3760697"/>
            <a:ext cx="412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200" b="1" dirty="0">
              <a:solidFill>
                <a:srgbClr val="FF0000"/>
              </a:solidFill>
              <a:highlight>
                <a:srgbClr val="00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553A0F3-6F84-40A4-BE8F-F43C7626F848}"/>
              </a:ext>
            </a:extLst>
          </p:cNvPr>
          <p:cNvSpPr txBox="1">
            <a:spLocks/>
          </p:cNvSpPr>
          <p:nvPr/>
        </p:nvSpPr>
        <p:spPr>
          <a:xfrm>
            <a:off x="477078" y="251791"/>
            <a:ext cx="10853531" cy="200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</a:t>
            </a:r>
            <a:r>
              <a:rPr lang="en-US" b="1" dirty="0" err="1"/>
              <a:t>Toà</a:t>
            </a:r>
            <a:r>
              <a:rPr lang="en-US" b="1" dirty="0"/>
              <a:t> </a:t>
            </a:r>
            <a:r>
              <a:rPr lang="en-US" b="1" dirty="0" err="1"/>
              <a:t>nhà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60 </a:t>
            </a:r>
            <a:r>
              <a:rPr lang="en-US" b="1" dirty="0" err="1"/>
              <a:t>căn</a:t>
            </a:r>
            <a:r>
              <a:rPr lang="en-US" b="1" dirty="0"/>
              <a:t> </a:t>
            </a:r>
            <a:r>
              <a:rPr lang="en-US" b="1" dirty="0" err="1"/>
              <a:t>phòng</a:t>
            </a:r>
            <a:r>
              <a:rPr lang="en-US" b="1" dirty="0"/>
              <a:t>. </a:t>
            </a:r>
            <a:r>
              <a:rPr lang="en-US" b="1" dirty="0" err="1"/>
              <a:t>Có</a:t>
            </a:r>
            <a:r>
              <a:rPr lang="en-US" b="1" dirty="0"/>
              <a:t> 35 </a:t>
            </a:r>
            <a:r>
              <a:rPr lang="en-US" b="1" dirty="0" err="1"/>
              <a:t>căn</a:t>
            </a:r>
            <a:r>
              <a:rPr lang="en-US" b="1" dirty="0"/>
              <a:t> </a:t>
            </a:r>
            <a:r>
              <a:rPr lang="en-US" b="1" dirty="0" err="1"/>
              <a:t>phòng</a:t>
            </a:r>
            <a:r>
              <a:rPr lang="en-US" b="1" dirty="0"/>
              <a:t> </a:t>
            </a:r>
            <a:r>
              <a:rPr lang="en-US" b="1" dirty="0" err="1"/>
              <a:t>đã</a:t>
            </a:r>
            <a:r>
              <a:rPr lang="en-US" b="1" dirty="0"/>
              <a:t> </a:t>
            </a:r>
            <a:r>
              <a:rPr lang="en-US" b="1" dirty="0" err="1"/>
              <a:t>bật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. </a:t>
            </a:r>
            <a:r>
              <a:rPr lang="en-US" b="1" dirty="0" err="1"/>
              <a:t>Hỏi</a:t>
            </a:r>
            <a:r>
              <a:rPr lang="en-US" b="1" dirty="0"/>
              <a:t> </a:t>
            </a:r>
            <a:r>
              <a:rPr lang="en-US" b="1" dirty="0" err="1"/>
              <a:t>còn</a:t>
            </a:r>
            <a:r>
              <a:rPr lang="en-US" b="1" dirty="0"/>
              <a:t> bao </a:t>
            </a:r>
            <a:r>
              <a:rPr lang="en-US" b="1" dirty="0" err="1"/>
              <a:t>nhiêu</a:t>
            </a:r>
            <a:r>
              <a:rPr lang="en-US" b="1" dirty="0"/>
              <a:t> </a:t>
            </a:r>
            <a:r>
              <a:rPr lang="en-US" b="1" dirty="0" err="1"/>
              <a:t>căn</a:t>
            </a:r>
            <a:r>
              <a:rPr lang="en-US" b="1" dirty="0"/>
              <a:t> </a:t>
            </a:r>
            <a:r>
              <a:rPr lang="en-US" b="1" dirty="0" err="1"/>
              <a:t>phòng</a:t>
            </a:r>
            <a:r>
              <a:rPr lang="en-US" b="1" dirty="0"/>
              <a:t> </a:t>
            </a:r>
            <a:r>
              <a:rPr lang="en-US" b="1" dirty="0" err="1"/>
              <a:t>chưa</a:t>
            </a:r>
            <a:r>
              <a:rPr lang="en-US" b="1" dirty="0"/>
              <a:t> </a:t>
            </a:r>
            <a:r>
              <a:rPr lang="en-US" b="1" dirty="0" err="1"/>
              <a:t>bật</a:t>
            </a:r>
            <a:r>
              <a:rPr lang="en-US" b="1" dirty="0"/>
              <a:t> </a:t>
            </a:r>
            <a:r>
              <a:rPr lang="en-US" b="1" dirty="0" err="1"/>
              <a:t>đèn</a:t>
            </a:r>
            <a:r>
              <a:rPr lang="en-US" b="1" dirty="0"/>
              <a:t>?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360876E-6F09-4A2D-8FF8-491D69D57984}"/>
              </a:ext>
            </a:extLst>
          </p:cNvPr>
          <p:cNvSpPr txBox="1">
            <a:spLocks/>
          </p:cNvSpPr>
          <p:nvPr/>
        </p:nvSpPr>
        <p:spPr>
          <a:xfrm>
            <a:off x="477077" y="2487253"/>
            <a:ext cx="4651513" cy="2594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8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60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35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E247B64-964F-438C-9AE0-478911DE03B0}"/>
              </a:ext>
            </a:extLst>
          </p:cNvPr>
          <p:cNvSpPr txBox="1">
            <a:spLocks/>
          </p:cNvSpPr>
          <p:nvPr/>
        </p:nvSpPr>
        <p:spPr>
          <a:xfrm>
            <a:off x="5128591" y="2487253"/>
            <a:ext cx="6202018" cy="2290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60 – 35 = 25 (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25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2">
            <a:extLst>
              <a:ext uri="{FF2B5EF4-FFF2-40B4-BE49-F238E27FC236}">
                <a16:creationId xmlns:a16="http://schemas.microsoft.com/office/drawing/2014/main" id="{AC390518-F736-4ED6-8163-5AA5AF1C531C}"/>
              </a:ext>
            </a:extLst>
          </p:cNvPr>
          <p:cNvSpPr txBox="1">
            <a:spLocks/>
          </p:cNvSpPr>
          <p:nvPr/>
        </p:nvSpPr>
        <p:spPr>
          <a:xfrm>
            <a:off x="682489" y="755219"/>
            <a:ext cx="10535478" cy="83488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4" name="Subtitle 22">
            <a:extLst>
              <a:ext uri="{FF2B5EF4-FFF2-40B4-BE49-F238E27FC236}">
                <a16:creationId xmlns:a16="http://schemas.microsoft.com/office/drawing/2014/main" id="{FC36A3B7-ABA3-4D03-93D1-5FE4339CDCE4}"/>
              </a:ext>
            </a:extLst>
          </p:cNvPr>
          <p:cNvSpPr txBox="1">
            <a:spLocks/>
          </p:cNvSpPr>
          <p:nvPr/>
        </p:nvSpPr>
        <p:spPr>
          <a:xfrm>
            <a:off x="682489" y="1798905"/>
            <a:ext cx="10535478" cy="83488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a. 32 + 48 – 16 = ? 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5" name="Subtitle 22">
            <a:extLst>
              <a:ext uri="{FF2B5EF4-FFF2-40B4-BE49-F238E27FC236}">
                <a16:creationId xmlns:a16="http://schemas.microsoft.com/office/drawing/2014/main" id="{88A23038-8CCD-44B8-B585-922C5BC0F948}"/>
              </a:ext>
            </a:extLst>
          </p:cNvPr>
          <p:cNvSpPr txBox="1">
            <a:spLocks/>
          </p:cNvSpPr>
          <p:nvPr/>
        </p:nvSpPr>
        <p:spPr>
          <a:xfrm>
            <a:off x="682490" y="2709992"/>
            <a:ext cx="1530624" cy="83488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54</a:t>
            </a:r>
          </a:p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6" name="Subtitle 22">
            <a:extLst>
              <a:ext uri="{FF2B5EF4-FFF2-40B4-BE49-F238E27FC236}">
                <a16:creationId xmlns:a16="http://schemas.microsoft.com/office/drawing/2014/main" id="{F049A11B-C093-49D7-9D23-C6D71BCAE0F8}"/>
              </a:ext>
            </a:extLst>
          </p:cNvPr>
          <p:cNvSpPr txBox="1">
            <a:spLocks/>
          </p:cNvSpPr>
          <p:nvPr/>
        </p:nvSpPr>
        <p:spPr>
          <a:xfrm>
            <a:off x="762001" y="3621079"/>
            <a:ext cx="10535478" cy="83488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b. 33 – 16  + 53 = ? </a:t>
            </a:r>
          </a:p>
          <a:p>
            <a:pPr algn="l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8" name="Subtitle 22">
            <a:extLst>
              <a:ext uri="{FF2B5EF4-FFF2-40B4-BE49-F238E27FC236}">
                <a16:creationId xmlns:a16="http://schemas.microsoft.com/office/drawing/2014/main" id="{3EA560A2-6D67-4649-ADA3-D9F5F6943718}"/>
              </a:ext>
            </a:extLst>
          </p:cNvPr>
          <p:cNvSpPr txBox="1">
            <a:spLocks/>
          </p:cNvSpPr>
          <p:nvPr/>
        </p:nvSpPr>
        <p:spPr>
          <a:xfrm>
            <a:off x="2504664" y="2696662"/>
            <a:ext cx="1530624" cy="83488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64</a:t>
            </a:r>
          </a:p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9" name="Subtitle 22">
            <a:extLst>
              <a:ext uri="{FF2B5EF4-FFF2-40B4-BE49-F238E27FC236}">
                <a16:creationId xmlns:a16="http://schemas.microsoft.com/office/drawing/2014/main" id="{790713C7-3863-40AC-8605-C80F907D1D9B}"/>
              </a:ext>
            </a:extLst>
          </p:cNvPr>
          <p:cNvSpPr txBox="1">
            <a:spLocks/>
          </p:cNvSpPr>
          <p:nvPr/>
        </p:nvSpPr>
        <p:spPr>
          <a:xfrm>
            <a:off x="4326838" y="2690036"/>
            <a:ext cx="1530624" cy="83488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74</a:t>
            </a:r>
          </a:p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0" name="Subtitle 22">
            <a:extLst>
              <a:ext uri="{FF2B5EF4-FFF2-40B4-BE49-F238E27FC236}">
                <a16:creationId xmlns:a16="http://schemas.microsoft.com/office/drawing/2014/main" id="{892863AD-D225-44E3-82A0-71955A886014}"/>
              </a:ext>
            </a:extLst>
          </p:cNvPr>
          <p:cNvSpPr txBox="1">
            <a:spLocks/>
          </p:cNvSpPr>
          <p:nvPr/>
        </p:nvSpPr>
        <p:spPr>
          <a:xfrm>
            <a:off x="2504664" y="2719620"/>
            <a:ext cx="1530624" cy="834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64</a:t>
            </a:r>
          </a:p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1" name="Subtitle 22">
            <a:extLst>
              <a:ext uri="{FF2B5EF4-FFF2-40B4-BE49-F238E27FC236}">
                <a16:creationId xmlns:a16="http://schemas.microsoft.com/office/drawing/2014/main" id="{9D48120A-043C-4D8B-A2E3-302B59144E00}"/>
              </a:ext>
            </a:extLst>
          </p:cNvPr>
          <p:cNvSpPr txBox="1">
            <a:spLocks/>
          </p:cNvSpPr>
          <p:nvPr/>
        </p:nvSpPr>
        <p:spPr>
          <a:xfrm>
            <a:off x="682489" y="4721086"/>
            <a:ext cx="1530624" cy="83488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70</a:t>
            </a:r>
          </a:p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2" name="Subtitle 22">
            <a:extLst>
              <a:ext uri="{FF2B5EF4-FFF2-40B4-BE49-F238E27FC236}">
                <a16:creationId xmlns:a16="http://schemas.microsoft.com/office/drawing/2014/main" id="{63299B5C-4FF3-4400-A0C9-5AAEFC6E569F}"/>
              </a:ext>
            </a:extLst>
          </p:cNvPr>
          <p:cNvSpPr txBox="1">
            <a:spLocks/>
          </p:cNvSpPr>
          <p:nvPr/>
        </p:nvSpPr>
        <p:spPr>
          <a:xfrm>
            <a:off x="4326838" y="4750593"/>
            <a:ext cx="1530624" cy="83488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50</a:t>
            </a:r>
          </a:p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3" name="Subtitle 22">
            <a:extLst>
              <a:ext uri="{FF2B5EF4-FFF2-40B4-BE49-F238E27FC236}">
                <a16:creationId xmlns:a16="http://schemas.microsoft.com/office/drawing/2014/main" id="{B0EED456-4C7B-40E8-8A49-A843F410C841}"/>
              </a:ext>
            </a:extLst>
          </p:cNvPr>
          <p:cNvSpPr txBox="1">
            <a:spLocks/>
          </p:cNvSpPr>
          <p:nvPr/>
        </p:nvSpPr>
        <p:spPr>
          <a:xfrm>
            <a:off x="2504664" y="4750593"/>
            <a:ext cx="1530624" cy="83488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60</a:t>
            </a:r>
          </a:p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4" name="Subtitle 22">
            <a:extLst>
              <a:ext uri="{FF2B5EF4-FFF2-40B4-BE49-F238E27FC236}">
                <a16:creationId xmlns:a16="http://schemas.microsoft.com/office/drawing/2014/main" id="{AE8F2B37-485A-420F-BA26-DEDAF9A6FB60}"/>
              </a:ext>
            </a:extLst>
          </p:cNvPr>
          <p:cNvSpPr txBox="1">
            <a:spLocks/>
          </p:cNvSpPr>
          <p:nvPr/>
        </p:nvSpPr>
        <p:spPr>
          <a:xfrm>
            <a:off x="682489" y="4740965"/>
            <a:ext cx="1530624" cy="834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70</a:t>
            </a:r>
          </a:p>
          <a:p>
            <a:pPr algn="l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518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B7E33-9D9E-4699-9360-192B82DC9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42003" y="-2048051"/>
            <a:ext cx="6140248" cy="108369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ED429-EAB7-4D7B-96B7-96CD4B2921C9}"/>
              </a:ext>
            </a:extLst>
          </p:cNvPr>
          <p:cNvCxnSpPr>
            <a:cxnSpLocks/>
          </p:cNvCxnSpPr>
          <p:nvPr/>
        </p:nvCxnSpPr>
        <p:spPr>
          <a:xfrm>
            <a:off x="7142922" y="1537252"/>
            <a:ext cx="245165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1AF773B-0F97-44A0-8756-73A2F0B8DBD6}"/>
              </a:ext>
            </a:extLst>
          </p:cNvPr>
          <p:cNvCxnSpPr/>
          <p:nvPr/>
        </p:nvCxnSpPr>
        <p:spPr>
          <a:xfrm flipV="1">
            <a:off x="7142922" y="4028661"/>
            <a:ext cx="2107095" cy="1510748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E11F22-5B5F-4DB6-8415-5662025BE04A}"/>
              </a:ext>
            </a:extLst>
          </p:cNvPr>
          <p:cNvCxnSpPr/>
          <p:nvPr/>
        </p:nvCxnSpPr>
        <p:spPr>
          <a:xfrm>
            <a:off x="7262191" y="3564835"/>
            <a:ext cx="2160105" cy="237213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5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223</Words>
  <Application>Microsoft Office PowerPoint</Application>
  <PresentationFormat>Widescreen</PresentationFormat>
  <Paragraphs>79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Century Gothic</vt:lpstr>
      <vt:lpstr>DFPOP1-W9</vt:lpstr>
      <vt:lpstr>Garamond</vt:lpstr>
      <vt:lpstr>Times New Roman</vt:lpstr>
      <vt:lpstr>方正静蕾简体</vt:lpstr>
      <vt:lpstr>Savon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117</cp:revision>
  <dcterms:created xsi:type="dcterms:W3CDTF">2021-05-14T05:01:00Z</dcterms:created>
  <dcterms:modified xsi:type="dcterms:W3CDTF">2025-04-12T09:44:39Z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