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  <p:sldMasterId id="2147483729" r:id="rId2"/>
  </p:sldMasterIdLst>
  <p:notesMasterIdLst>
    <p:notesMasterId r:id="rId10"/>
  </p:notesMasterIdLst>
  <p:sldIdLst>
    <p:sldId id="2007577147" r:id="rId3"/>
    <p:sldId id="262" r:id="rId4"/>
    <p:sldId id="2007577143" r:id="rId5"/>
    <p:sldId id="2007577127" r:id="rId6"/>
    <p:sldId id="2007577144" r:id="rId7"/>
    <p:sldId id="2007577146" r:id="rId8"/>
    <p:sldId id="20075771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796"/>
    <a:srgbClr val="D1C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6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07F0-2CD2-49C5-A9B0-224015F9F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F657E-3646-4BA7-9AA8-91ACCD25F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DB72-B2D9-43ED-B0E1-9273E800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4968-A88F-40C7-AC38-8BE91AB8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74BE-74B7-4E8E-977A-83D8ADBF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79F2-AC96-4F06-ACC5-1B2DA84F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93B8-DA97-4A00-9C09-6FD9E188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9614-D675-4BB9-A989-F8119B0B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A6195-CD79-4CD2-B943-79725156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8B84-366B-4D02-B04E-DF381E37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1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4E3E-31D1-4429-9DDF-E0279138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C70E-11DC-41BC-B180-043BE7624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E409-B0DF-4939-A3EE-097B5C25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E1BC4-25ED-48BD-873D-4339A0B6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6160-B149-4DB4-880C-A0343269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66D-F48D-4C17-B790-D93D39DC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7076B-C3D4-4E73-A3B2-1C9E33EB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D6C9C-9BF7-44A4-BA63-1FDE1404D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190B1-4795-4ACE-9EF0-BD0A52B7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BEB42-4B98-4D96-AE7B-93FCB5D3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3F2D8-074C-4303-AD9B-CEE80F09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9C49-71CE-4774-A10E-4AB427DA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C857B-DC54-465E-AEAF-1665594A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4201F-3D46-4EE1-B409-B38719FEA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8278B-7A41-4660-AE16-E336BABD2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1F51A-4D28-4581-99C1-2AFB313D2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B6BA6-775A-4837-AB96-2B97D655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91ACF-825A-44DD-BED4-027B13D8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B53CE-011D-4B3E-8D94-636537B8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92F8-DF4D-4A59-8245-C10374D3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85C89-4070-4EE5-8D75-9ADBA62C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0D9A6-EAFC-452B-AF1A-0BA04D86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E6D81-A445-4513-A405-0F0474A0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8227E-5165-4400-9133-644F678B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824C9-4E93-4899-9110-1871E87A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AEF21-F9C5-4194-95EB-6241ADC6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B245-A5A2-4FFD-B151-8A1259A0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8885-3B0A-4FB5-BC2D-5B3A66DC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27CCD-098E-45D2-A796-5A99CA6E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F1133-E190-40CA-99D5-1569D4AA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D124-CE38-4C9B-BC8A-78BBEB29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5BA6D-DF06-4EA5-A1A3-9A8EE189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28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442F-5490-4D91-BFF6-E9279AFB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2579C-9D64-449D-B8E0-BBB10EA39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6B245-2694-49E3-8253-C2F235F9B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7887-6705-43FB-A8A0-A097650F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F70ED-A9CD-4F49-A2DD-66B7F488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26EE5-C424-4962-B172-B0F2284F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FF7C-8571-4F54-95AD-5C6588CF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7686E-7C79-49A2-8F6E-98D11CF9C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09E5-B49D-4CB9-A155-52398C19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C2D9-265A-4FCB-B923-77CB3CA9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917B-F4C4-45A8-B8EB-BA1DB4A9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0C378-C975-47DB-AABF-2541DD5C7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D702-4001-4D68-9FDA-49118C20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4AEA-EE4E-475C-8824-B2048EB1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5775-DEC8-4068-B7A8-55797D6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6CFF-E33F-4B75-9584-66430E2F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331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41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91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86D7E-D2FD-4A78-8B09-8BD3BBBE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F1431-D474-4B61-A8AE-54985DDC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E08D-A391-4042-9ADE-3BC0D804C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57DC-7066-45B9-A9C2-E0CE25AC2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672F-AA43-4712-AA77-45F446530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680" r:id="rId12"/>
    <p:sldLayoutId id="2147483685" r:id="rId13"/>
    <p:sldLayoutId id="21474837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00+ hình nền powerpoint về thiên nhiên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51C1E-A7B7-4B42-9A0E-6831C1B060BF}"/>
              </a:ext>
            </a:extLst>
          </p:cNvPr>
          <p:cNvSpPr txBox="1"/>
          <p:nvPr/>
        </p:nvSpPr>
        <p:spPr>
          <a:xfrm>
            <a:off x="861391" y="317825"/>
            <a:ext cx="10827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		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Môn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: </a:t>
            </a:r>
            <a:r>
              <a:rPr lang="en-US" altLang="zh-CN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altLang="zh-CN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Bài</a:t>
            </a:r>
            <a:r>
              <a:rPr lang="en-US" altLang="zh-CN" sz="48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23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Phép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trừ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(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nhớ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)</a:t>
            </a:r>
          </a:p>
          <a:p>
            <a:pPr algn="ctr" defTabSz="457200">
              <a:defRPr/>
            </a:pP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endParaRPr lang="en-US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63">
        <p:checker/>
      </p:transition>
    </mc:Choice>
    <mc:Fallback xmlns="">
      <p:transition spd="slow" advTm="166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2459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5: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4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BEF1EE0-EE4F-48B1-B863-FFED937D3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92102"/>
              </p:ext>
            </p:extLst>
          </p:nvPr>
        </p:nvGraphicFramePr>
        <p:xfrm>
          <a:off x="1223888" y="719665"/>
          <a:ext cx="958009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683">
                  <a:extLst>
                    <a:ext uri="{9D8B030D-6E8A-4147-A177-3AD203B41FA5}">
                      <a16:colId xmlns:a16="http://schemas.microsoft.com/office/drawing/2014/main" val="360040889"/>
                    </a:ext>
                  </a:extLst>
                </a:gridCol>
                <a:gridCol w="1596683">
                  <a:extLst>
                    <a:ext uri="{9D8B030D-6E8A-4147-A177-3AD203B41FA5}">
                      <a16:colId xmlns:a16="http://schemas.microsoft.com/office/drawing/2014/main" val="3026767351"/>
                    </a:ext>
                  </a:extLst>
                </a:gridCol>
                <a:gridCol w="1596683">
                  <a:extLst>
                    <a:ext uri="{9D8B030D-6E8A-4147-A177-3AD203B41FA5}">
                      <a16:colId xmlns:a16="http://schemas.microsoft.com/office/drawing/2014/main" val="2889090925"/>
                    </a:ext>
                  </a:extLst>
                </a:gridCol>
                <a:gridCol w="1596683">
                  <a:extLst>
                    <a:ext uri="{9D8B030D-6E8A-4147-A177-3AD203B41FA5}">
                      <a16:colId xmlns:a16="http://schemas.microsoft.com/office/drawing/2014/main" val="2223330532"/>
                    </a:ext>
                  </a:extLst>
                </a:gridCol>
                <a:gridCol w="1596683">
                  <a:extLst>
                    <a:ext uri="{9D8B030D-6E8A-4147-A177-3AD203B41FA5}">
                      <a16:colId xmlns:a16="http://schemas.microsoft.com/office/drawing/2014/main" val="3986416020"/>
                    </a:ext>
                  </a:extLst>
                </a:gridCol>
                <a:gridCol w="1596683">
                  <a:extLst>
                    <a:ext uri="{9D8B030D-6E8A-4147-A177-3AD203B41FA5}">
                      <a16:colId xmlns:a16="http://schemas.microsoft.com/office/drawing/2014/main" val="1479805082"/>
                    </a:ext>
                  </a:extLst>
                </a:gridCol>
              </a:tblGrid>
              <a:tr h="59948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95784"/>
                  </a:ext>
                </a:extLst>
              </a:tr>
              <a:tr h="59948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Số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trừ</a:t>
                      </a:r>
                      <a:r>
                        <a:rPr lang="en-US" sz="36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82926"/>
                  </a:ext>
                </a:extLst>
              </a:tr>
              <a:tr h="59948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C00000"/>
                          </a:solidFill>
                        </a:rPr>
                        <a:t>Hiệu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75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7D5504-34EC-4966-AEF9-831ECEBE0C16}"/>
              </a:ext>
            </a:extLst>
          </p:cNvPr>
          <p:cNvSpPr txBox="1"/>
          <p:nvPr/>
        </p:nvSpPr>
        <p:spPr>
          <a:xfrm>
            <a:off x="412477" y="427277"/>
            <a:ext cx="6285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38D13-09AA-4AFC-968B-1E0CBFB92C4A}"/>
              </a:ext>
            </a:extLst>
          </p:cNvPr>
          <p:cNvSpPr txBox="1"/>
          <p:nvPr/>
        </p:nvSpPr>
        <p:spPr>
          <a:xfrm>
            <a:off x="4828042" y="2603770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83606-7767-444F-886F-39A1AAE49A46}"/>
              </a:ext>
            </a:extLst>
          </p:cNvPr>
          <p:cNvSpPr txBox="1"/>
          <p:nvPr/>
        </p:nvSpPr>
        <p:spPr>
          <a:xfrm>
            <a:off x="6492104" y="259397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6A5A6-DA10-4794-8B16-2BE2682524AF}"/>
              </a:ext>
            </a:extLst>
          </p:cNvPr>
          <p:cNvSpPr txBox="1"/>
          <p:nvPr/>
        </p:nvSpPr>
        <p:spPr>
          <a:xfrm>
            <a:off x="8012963" y="259397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838DD-5BD7-4F6F-9315-80FEC6B2965C}"/>
              </a:ext>
            </a:extLst>
          </p:cNvPr>
          <p:cNvSpPr txBox="1"/>
          <p:nvPr/>
        </p:nvSpPr>
        <p:spPr>
          <a:xfrm>
            <a:off x="9677025" y="2593973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9CF51-EEAD-4049-BF28-9E556B42E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98474"/>
            <a:ext cx="11591778" cy="48392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8F59B5-8683-4338-A5A7-ED37A5E3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74" y="5070768"/>
            <a:ext cx="10515600" cy="1688758"/>
          </a:xfrm>
        </p:spPr>
        <p:txBody>
          <a:bodyPr>
            <a:normAutofit fontScale="90000"/>
          </a:bodyPr>
          <a:lstStyle/>
          <a:p>
            <a:r>
              <a:rPr lang="en-US" dirty="0"/>
              <a:t>A= 16        B = 20      C = 21       D = 18</a:t>
            </a:r>
            <a:br>
              <a:rPr lang="en-US" dirty="0"/>
            </a:br>
            <a:r>
              <a:rPr lang="en-US" dirty="0" err="1"/>
              <a:t>Hộp</a:t>
            </a:r>
            <a:r>
              <a:rPr lang="en-US" dirty="0"/>
              <a:t> C </a:t>
            </a:r>
            <a:r>
              <a:rPr lang="en-US" dirty="0" err="1"/>
              <a:t>đựng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Hộp</a:t>
            </a:r>
            <a:r>
              <a:rPr lang="en-US" dirty="0"/>
              <a:t> A </a:t>
            </a:r>
            <a:r>
              <a:rPr lang="en-US" dirty="0" err="1"/>
              <a:t>đựng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59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441AE1-A9E6-44BB-897B-D475DD43D59C}"/>
              </a:ext>
            </a:extLst>
          </p:cNvPr>
          <p:cNvSpPr txBox="1">
            <a:spLocks/>
          </p:cNvSpPr>
          <p:nvPr/>
        </p:nvSpPr>
        <p:spPr>
          <a:xfrm>
            <a:off x="732437" y="4170278"/>
            <a:ext cx="8284954" cy="2286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– 24 =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0385F-7E53-49BF-976D-D82E0AF8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09477" y="-3162806"/>
            <a:ext cx="3789805" cy="106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0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3FA005-015A-4FF7-BA8A-FC660E397BF7}"/>
              </a:ext>
            </a:extLst>
          </p:cNvPr>
          <p:cNvSpPr txBox="1">
            <a:spLocks/>
          </p:cNvSpPr>
          <p:nvPr/>
        </p:nvSpPr>
        <p:spPr>
          <a:xfrm>
            <a:off x="732133" y="375038"/>
            <a:ext cx="10395411" cy="2290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con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con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US" sz="3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15206-5FEE-422B-9E2B-050EEEBAC10A}"/>
              </a:ext>
            </a:extLst>
          </p:cNvPr>
          <p:cNvSpPr txBox="1">
            <a:spLocks/>
          </p:cNvSpPr>
          <p:nvPr/>
        </p:nvSpPr>
        <p:spPr>
          <a:xfrm>
            <a:off x="5529216" y="2704679"/>
            <a:ext cx="5989984" cy="2290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32 – 26 = 6 ( con )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con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29EC44-29AB-48D7-9958-A5A68AD553CD}"/>
              </a:ext>
            </a:extLst>
          </p:cNvPr>
          <p:cNvSpPr txBox="1">
            <a:spLocks/>
          </p:cNvSpPr>
          <p:nvPr/>
        </p:nvSpPr>
        <p:spPr>
          <a:xfrm>
            <a:off x="732133" y="2895327"/>
            <a:ext cx="4992502" cy="2594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32 con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26 con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 Con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7316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168</Words>
  <Application>Microsoft Office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Century Gothic</vt:lpstr>
      <vt:lpstr>DFPOP1-W9</vt:lpstr>
      <vt:lpstr>Garamond</vt:lpstr>
      <vt:lpstr>Times New Roman</vt:lpstr>
      <vt:lpstr>方正静蕾简体</vt:lpstr>
      <vt:lpstr>Savon</vt:lpstr>
      <vt:lpstr>Office Theme</vt:lpstr>
      <vt:lpstr>PowerPoint Presentation</vt:lpstr>
      <vt:lpstr>PowerPoint Presentation</vt:lpstr>
      <vt:lpstr>PowerPoint Presentation</vt:lpstr>
      <vt:lpstr>PowerPoint Presentation</vt:lpstr>
      <vt:lpstr>A= 16        B = 20      C = 21       D = 18 Hộp C đựng vở  Hộp A đựng bút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117</cp:revision>
  <dcterms:created xsi:type="dcterms:W3CDTF">2021-05-14T05:01:00Z</dcterms:created>
  <dcterms:modified xsi:type="dcterms:W3CDTF">2025-04-12T09:46:54Z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